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endParaRPr lang="ru-RU" sz="14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Microsoft YaHei" pitchFamily="2"/>
              <a:cs typeface="Microsoft YaHei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3881880" y="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endParaRPr lang="ru-RU" sz="14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Microsoft YaHei" pitchFamily="2"/>
              <a:cs typeface="Microsoft YaHei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868680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endParaRPr lang="ru-RU" sz="14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Microsoft YaHei" pitchFamily="2"/>
              <a:cs typeface="Microsoft YaHei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3881880" y="868680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fld id="{8E0C414D-209A-4038-8A9D-71B4E0B7417B}" type="slidenum">
              <a:t>‹#›</a:t>
            </a:fld>
            <a:endParaRPr lang="ru-RU" sz="14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Microsoft YaHei" pitchFamily="2"/>
              <a:cs typeface="Microsoft YaHei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Move="1" noResize="1"/>
          </p:cNvSpPr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1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Microsoft YaHei" pitchFamily="2"/>
              <a:cs typeface="Microsoft YaHei" pitchFamily="2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 gdRefY="" minY="0" maxY="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Microsoft YaHei" pitchFamily="2"/>
              <a:cs typeface="Microsoft YaHei" pitchFamily="2"/>
            </a:endParaRPr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-360" y="694800"/>
            <a:ext cx="360" cy="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5" name="Заметки 4"/>
          <p:cNvSpPr txBox="1">
            <a:spLocks noGrp="1"/>
          </p:cNvSpPr>
          <p:nvPr>
            <p:ph type="body" sz="quarter" idx="3"/>
          </p:nvPr>
        </p:nvSpPr>
        <p:spPr>
          <a:xfrm>
            <a:off x="685440" y="4343040"/>
            <a:ext cx="5483159" cy="41115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48919" algn="l"/>
        <a:tab pos="898199" algn="l"/>
        <a:tab pos="1347480" algn="l"/>
        <a:tab pos="1796760" algn="l"/>
        <a:tab pos="2246040" algn="l"/>
        <a:tab pos="2695320" algn="l"/>
        <a:tab pos="3144600" algn="l"/>
        <a:tab pos="3593880" algn="l"/>
        <a:tab pos="4043159" algn="l"/>
        <a:tab pos="4492440" algn="l"/>
        <a:tab pos="4941719" algn="l"/>
        <a:tab pos="5391000" algn="l"/>
        <a:tab pos="5840280" algn="l"/>
        <a:tab pos="6289560" algn="l"/>
        <a:tab pos="6738840" algn="l"/>
        <a:tab pos="7188120" algn="l"/>
        <a:tab pos="7637400" algn="l"/>
        <a:tab pos="8086679" algn="l"/>
        <a:tab pos="8535960" algn="l"/>
        <a:tab pos="8985240" algn="l"/>
      </a:tabLst>
      <a:defRPr lang="ru-RU" sz="1200" b="0" i="0" u="none" strike="noStrike" cap="none" baseline="0">
        <a:ln>
          <a:noFill/>
        </a:ln>
        <a:solidFill>
          <a:srgbClr val="000000"/>
        </a:solidFill>
        <a:highlight>
          <a:scrgbClr r="0" g="0" b="0">
            <a:alpha val="0"/>
          </a:scrgbClr>
        </a:highlight>
        <a:latin typeface="Times New Roman" pitchFamily="18"/>
        <a:ea typeface="Microsoft YaHei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43080" y="695159"/>
            <a:ext cx="2571839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 anchor="ctr" anchorCtr="0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43080" y="695159"/>
            <a:ext cx="2571839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 anchor="ctr" anchorCtr="0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43080" y="695159"/>
            <a:ext cx="2571839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 anchor="ctr" anchorCtr="0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43080" y="695159"/>
            <a:ext cx="2571839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 anchor="ctr" anchorCtr="0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43080" y="695159"/>
            <a:ext cx="2571839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 anchor="ctr" anchorCtr="0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43080" y="695159"/>
            <a:ext cx="2571839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 anchor="ctr" anchorCtr="0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43080" y="695159"/>
            <a:ext cx="2571839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 anchor="ctr" anchorCtr="0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43080" y="695159"/>
            <a:ext cx="2571839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 anchor="ctr" anchorCtr="0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43080" y="695159"/>
            <a:ext cx="2571839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 anchor="ctr" anchorCtr="0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43080" y="695159"/>
            <a:ext cx="2571839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 anchor="ctr" anchorCtr="0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2D45E85A-D123-4B49-8945-E92BAFF143EC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55B8CCBD-98D8-475E-9EC9-5496D726F9AF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A21CF276-2F80-4C1D-A8D1-A6712F94DADF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2FF2B052-EC19-44E8-9474-6EAEBD3C792A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2DDC904A-1BF6-46DA-8D4F-4C2E39EECF06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2B3800E0-0611-43F2-9DB0-789C6E23E785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96242396-04C6-4D2D-9195-249901728BCF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41CB49BE-C40A-4209-A4C1-8BFB53A41698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F9374B2C-4D6E-4712-B29D-E5436650F070}" type="slidenum"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F5CB389E-06A2-4D3C-82CA-8B41AC96B343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3B621971-6D00-4C6D-8E1B-229E38190D3C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6839" y="274680"/>
            <a:ext cx="8226360" cy="1139760"/>
          </a:xfrm>
          <a:prstGeom prst="rect">
            <a:avLst/>
          </a:prstGeom>
          <a:noFill/>
          <a:ln>
            <a:noFill/>
          </a:ln>
        </p:spPr>
        <p:txBody>
          <a:bodyPr vert="horz" lIns="90000" tIns="46800" rIns="90000" bIns="46800" anchor="ctr" anchorCtr="0" compatLnSpc="1"/>
          <a:lstStyle>
            <a:defPPr lvl="0">
              <a:buNone/>
            </a:defPPr>
            <a:lvl1pPr lvl="0">
              <a:buNone/>
            </a:lvl1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6839" y="1599840"/>
            <a:ext cx="8226360" cy="4522680"/>
          </a:xfrm>
          <a:prstGeom prst="rect">
            <a:avLst/>
          </a:prstGeom>
          <a:noFill/>
          <a:ln>
            <a:noFill/>
          </a:ln>
        </p:spPr>
        <p:txBody>
          <a:bodyPr vert="horz" lIns="90000" tIns="46800" rIns="90000" bIns="46800" anchor="t" anchorCtr="0" compatLnSpc="1"/>
          <a:lstStyle>
            <a:defPPr marL="342720" marR="0" lvl="0" indent="-342720" algn="l" rtl="0" hangingPunct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None/>
              <a:tabLst>
                <a:tab pos="342720" algn="l"/>
                <a:tab pos="791639" algn="l"/>
                <a:tab pos="1240919" algn="l"/>
                <a:tab pos="1690200" algn="l"/>
                <a:tab pos="2139480" algn="l"/>
                <a:tab pos="2588760" algn="l"/>
                <a:tab pos="3038040" algn="l"/>
                <a:tab pos="3487320" algn="l"/>
                <a:tab pos="3936600" algn="l"/>
                <a:tab pos="4385879" algn="l"/>
                <a:tab pos="4835160" algn="l"/>
                <a:tab pos="5284439" algn="l"/>
                <a:tab pos="5733720" algn="l"/>
                <a:tab pos="6183000" algn="l"/>
                <a:tab pos="6632280" algn="l"/>
                <a:tab pos="7081560" algn="l"/>
                <a:tab pos="7530840" algn="l"/>
                <a:tab pos="7980120" algn="l"/>
                <a:tab pos="8429399" algn="l"/>
                <a:tab pos="8878680" algn="l"/>
                <a:tab pos="9327960" algn="l"/>
              </a:tabLst>
              <a:defRPr lang="ru-RU" sz="320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2"/>
                <a:ea typeface="Microsoft YaHei" pitchFamily="2"/>
                <a:cs typeface="Microsoft YaHei" pitchFamily="2"/>
              </a:defRPr>
            </a:defPPr>
            <a:lvl1pPr marL="342720" marR="0" lvl="0" indent="-342720" algn="l" rtl="0" hangingPunct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None/>
              <a:tabLst>
                <a:tab pos="342720" algn="l"/>
                <a:tab pos="791639" algn="l"/>
                <a:tab pos="1240919" algn="l"/>
                <a:tab pos="1690200" algn="l"/>
                <a:tab pos="2139480" algn="l"/>
                <a:tab pos="2588760" algn="l"/>
                <a:tab pos="3038040" algn="l"/>
                <a:tab pos="3487320" algn="l"/>
                <a:tab pos="3936600" algn="l"/>
                <a:tab pos="4385879" algn="l"/>
                <a:tab pos="4835160" algn="l"/>
                <a:tab pos="5284439" algn="l"/>
                <a:tab pos="5733720" algn="l"/>
                <a:tab pos="6183000" algn="l"/>
                <a:tab pos="6632280" algn="l"/>
                <a:tab pos="7081560" algn="l"/>
                <a:tab pos="7530840" algn="l"/>
                <a:tab pos="7980120" algn="l"/>
                <a:tab pos="8429399" algn="l"/>
                <a:tab pos="8878680" algn="l"/>
                <a:tab pos="9327960" algn="l"/>
              </a:tabLst>
              <a:defRPr lang="ru-RU" sz="320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2"/>
                <a:ea typeface="Microsoft YaHei" pitchFamily="2"/>
                <a:cs typeface="Microsoft YaHei" pitchFamily="2"/>
              </a:defRPr>
            </a:lvl1pPr>
            <a:lvl2pPr marL="742680" marR="0" lvl="1" indent="-28548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742680" algn="l"/>
                <a:tab pos="1640879" algn="l"/>
                <a:tab pos="2090160" algn="l"/>
                <a:tab pos="2539440" algn="l"/>
                <a:tab pos="2988720" algn="l"/>
                <a:tab pos="3438000" algn="l"/>
                <a:tab pos="3887280" algn="l"/>
                <a:tab pos="4336560" algn="l"/>
                <a:tab pos="4785839" algn="l"/>
                <a:tab pos="5235120" algn="l"/>
                <a:tab pos="5684399" algn="l"/>
                <a:tab pos="6133680" algn="l"/>
                <a:tab pos="6582960" algn="l"/>
                <a:tab pos="7032240" algn="l"/>
                <a:tab pos="7481520" algn="l"/>
                <a:tab pos="7930800" algn="l"/>
                <a:tab pos="8380080" algn="l"/>
                <a:tab pos="8829359" algn="l"/>
                <a:tab pos="9278640" algn="l"/>
                <a:tab pos="9727920" algn="l"/>
                <a:tab pos="10176840" algn="l"/>
              </a:tabLst>
              <a:defRPr lang="ru-RU" sz="280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2"/>
                <a:ea typeface="Microsoft YaHei" pitchFamily="2"/>
                <a:cs typeface="Microsoft YaHei" pitchFamily="2"/>
              </a:defRPr>
            </a:lvl2pPr>
            <a:lvl3pPr marL="1143000" marR="0" lvl="2" indent="-2286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1143000" algn="l"/>
                <a:tab pos="2490480" algn="l"/>
                <a:tab pos="2939760" algn="l"/>
                <a:tab pos="3389040" algn="l"/>
                <a:tab pos="3838320" algn="l"/>
                <a:tab pos="4287600" algn="l"/>
                <a:tab pos="4736880" algn="l"/>
                <a:tab pos="5186159" algn="l"/>
                <a:tab pos="5635440" algn="l"/>
                <a:tab pos="6084719" algn="l"/>
                <a:tab pos="6534000" algn="l"/>
                <a:tab pos="6983280" algn="l"/>
                <a:tab pos="7432560" algn="l"/>
                <a:tab pos="7881840" algn="l"/>
                <a:tab pos="8331120" algn="l"/>
                <a:tab pos="8780400" algn="l"/>
                <a:tab pos="9229679" algn="l"/>
                <a:tab pos="9678960" algn="l"/>
                <a:tab pos="10128240" algn="l"/>
                <a:tab pos="10577160" algn="l"/>
                <a:tab pos="11026440" algn="l"/>
              </a:tabLst>
              <a:defRPr lang="ru-RU" sz="240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2"/>
                <a:ea typeface="Microsoft YaHei" pitchFamily="2"/>
                <a:cs typeface="Microsoft YaHei" pitchFamily="2"/>
              </a:defRPr>
            </a:lvl3pPr>
            <a:lvl4pPr marL="1600199" marR="0" lvl="3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1600200" algn="l"/>
                <a:tab pos="3396960" algn="l"/>
                <a:tab pos="3846240" algn="l"/>
                <a:tab pos="4295520" algn="l"/>
                <a:tab pos="4744800" algn="l"/>
                <a:tab pos="5194080" algn="l"/>
                <a:tab pos="5643359" algn="l"/>
                <a:tab pos="6092640" algn="l"/>
                <a:tab pos="6541919" algn="l"/>
                <a:tab pos="6991200" algn="l"/>
                <a:tab pos="7440480" algn="l"/>
                <a:tab pos="7889760" algn="l"/>
                <a:tab pos="8339040" algn="l"/>
                <a:tab pos="8788320" algn="l"/>
                <a:tab pos="9237600" algn="l"/>
                <a:tab pos="9686879" algn="l"/>
                <a:tab pos="10136160" algn="l"/>
                <a:tab pos="10585440" algn="l"/>
                <a:tab pos="11034360" algn="l"/>
                <a:tab pos="11483640" algn="l"/>
                <a:tab pos="11932920" algn="l"/>
              </a:tabLst>
              <a:defRPr lang="ru-RU" sz="200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2"/>
                <a:ea typeface="Microsoft YaHei" pitchFamily="2"/>
                <a:cs typeface="Microsoft YaHei" pitchFamily="2"/>
              </a:defRPr>
            </a:lvl4pPr>
            <a:lvl5pPr marL="2057400" marR="0" lvl="4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4303440" algn="l"/>
                <a:tab pos="4752720" algn="l"/>
                <a:tab pos="5202000" algn="l"/>
                <a:tab pos="5651280" algn="l"/>
                <a:tab pos="6100559" algn="l"/>
                <a:tab pos="6549840" algn="l"/>
                <a:tab pos="6999119" algn="l"/>
                <a:tab pos="7448400" algn="l"/>
                <a:tab pos="7897680" algn="l"/>
                <a:tab pos="8346960" algn="l"/>
                <a:tab pos="8796240" algn="l"/>
                <a:tab pos="9245520" algn="l"/>
                <a:tab pos="9694800" algn="l"/>
                <a:tab pos="10144079" algn="l"/>
                <a:tab pos="10593360" algn="l"/>
                <a:tab pos="11042640" algn="l"/>
                <a:tab pos="11491560" algn="l"/>
                <a:tab pos="11940840" algn="l"/>
                <a:tab pos="12390120" algn="l"/>
                <a:tab pos="12839400" algn="l"/>
              </a:tabLst>
              <a:defRPr lang="ru-RU" sz="200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2"/>
                <a:ea typeface="Microsoft YaHei" pitchFamily="2"/>
                <a:cs typeface="Microsoft YaHei" pitchFamily="2"/>
              </a:defRPr>
            </a:lvl5pPr>
            <a:lvl6pPr marL="2057400" marR="0" lvl="5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ru-RU" sz="200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2"/>
                <a:ea typeface="Microsoft YaHei" pitchFamily="2"/>
                <a:cs typeface="Microsoft YaHei" pitchFamily="2"/>
              </a:defRPr>
            </a:lvl6pPr>
            <a:lvl7pPr marL="2057400" marR="0" lvl="6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ru-RU" sz="200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2"/>
                <a:ea typeface="Microsoft YaHei" pitchFamily="2"/>
                <a:cs typeface="Microsoft YaHei" pitchFamily="2"/>
              </a:defRPr>
            </a:lvl7pPr>
            <a:lvl8pPr marL="2057400" marR="0" lvl="7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ru-RU" sz="200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2"/>
                <a:ea typeface="Microsoft YaHei" pitchFamily="2"/>
                <a:cs typeface="Microsoft YaHei" pitchFamily="2"/>
              </a:defRPr>
            </a:lvl8pPr>
            <a:lvl9pPr marL="2057400" marR="0" lvl="8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ru-RU" sz="200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2"/>
                <a:ea typeface="Microsoft YaHei" pitchFamily="2"/>
                <a:cs typeface="Microsoft YaHei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457200" y="6245280"/>
            <a:ext cx="2133720" cy="476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Microsoft YaHei" pitchFamily="2"/>
              <a:cs typeface="Microsoft YaHei" pitchFamily="2"/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3124079" y="6245280"/>
            <a:ext cx="2895839" cy="476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Microsoft YaHei" pitchFamily="2"/>
              <a:cs typeface="Microsoft YaHei" pitchFamily="2"/>
            </a:endParaRPr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080" y="6245280"/>
            <a:ext cx="2130480" cy="4730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1"/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  <a:defRPr lang="ru-RU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Segoe UI" pitchFamily="2"/>
                <a:cs typeface="Segoe UI" pitchFamily="2"/>
              </a:defRPr>
            </a:lvl1pPr>
          </a:lstStyle>
          <a:p>
            <a:pPr lvl="0"/>
            <a:fld id="{AB6FB4A2-4EBF-41E1-AEE6-26F47A9BCB96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marR="0" indent="0" algn="ctr" rtl="0" hangingPunct="0">
        <a:lnSpc>
          <a:spcPct val="100000"/>
        </a:lnSpc>
        <a:spcBef>
          <a:spcPts val="0"/>
        </a:spcBef>
        <a:spcAft>
          <a:spcPts val="0"/>
        </a:spcAft>
        <a:tabLst>
          <a:tab pos="0" algn="l"/>
          <a:tab pos="448919" algn="l"/>
          <a:tab pos="898199" algn="l"/>
          <a:tab pos="1347480" algn="l"/>
          <a:tab pos="1796760" algn="l"/>
          <a:tab pos="2246040" algn="l"/>
          <a:tab pos="2695320" algn="l"/>
          <a:tab pos="3144600" algn="l"/>
          <a:tab pos="3593880" algn="l"/>
          <a:tab pos="4043159" algn="l"/>
          <a:tab pos="4492440" algn="l"/>
          <a:tab pos="4941719" algn="l"/>
          <a:tab pos="5391000" algn="l"/>
          <a:tab pos="5840280" algn="l"/>
          <a:tab pos="6289560" algn="l"/>
          <a:tab pos="6738840" algn="l"/>
          <a:tab pos="7188120" algn="l"/>
          <a:tab pos="7637400" algn="l"/>
          <a:tab pos="8086679" algn="l"/>
          <a:tab pos="8535960" algn="l"/>
          <a:tab pos="8985240" algn="l"/>
        </a:tabLst>
        <a:defRPr lang="ru-RU" sz="4400" b="0" i="0" u="none" strike="noStrike" cap="none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Arial" pitchFamily="2"/>
          <a:ea typeface="Microsoft YaHei" pitchFamily="2"/>
        </a:defRPr>
      </a:lvl1pPr>
    </p:titleStyle>
    <p:bodyStyle>
      <a:lvl1pPr marL="342720" marR="0" indent="-342720" algn="l" rtl="0" hangingPunct="0">
        <a:lnSpc>
          <a:spcPct val="100000"/>
        </a:lnSpc>
        <a:spcBef>
          <a:spcPts val="799"/>
        </a:spcBef>
        <a:spcAft>
          <a:spcPts val="0"/>
        </a:spcAft>
        <a:tabLst>
          <a:tab pos="342720" algn="l"/>
          <a:tab pos="791639" algn="l"/>
          <a:tab pos="1240919" algn="l"/>
          <a:tab pos="1690200" algn="l"/>
          <a:tab pos="2139480" algn="l"/>
          <a:tab pos="2588760" algn="l"/>
          <a:tab pos="3038040" algn="l"/>
          <a:tab pos="3487320" algn="l"/>
          <a:tab pos="3936600" algn="l"/>
          <a:tab pos="4385879" algn="l"/>
          <a:tab pos="4835160" algn="l"/>
          <a:tab pos="5284439" algn="l"/>
          <a:tab pos="5733720" algn="l"/>
          <a:tab pos="6183000" algn="l"/>
          <a:tab pos="6632280" algn="l"/>
          <a:tab pos="7081560" algn="l"/>
          <a:tab pos="7530840" algn="l"/>
          <a:tab pos="7980120" algn="l"/>
          <a:tab pos="8429399" algn="l"/>
          <a:tab pos="8878680" algn="l"/>
          <a:tab pos="9327960" algn="l"/>
        </a:tabLst>
        <a:defRPr lang="ru-RU" sz="3200" b="0" i="0" u="none" strike="noStrike" cap="none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Arial" pitchFamily="2"/>
          <a:ea typeface="Microsoft YaHei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NUL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Pictures/100000000000000800000008583747207119EBC6.png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NUL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NUL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NUL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NUL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илиния 2"/>
          <p:cNvSpPr/>
          <p:nvPr/>
        </p:nvSpPr>
        <p:spPr>
          <a:xfrm>
            <a:off x="395280" y="0"/>
            <a:ext cx="8229600" cy="5977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4400" b="1" i="0" u="none" strike="noStrike" cap="none" baseline="0">
                <a:ln>
                  <a:noFill/>
                </a:ln>
                <a:solidFill>
                  <a:srgbClr val="FF0000"/>
                </a:solidFill>
                <a:latin typeface="Georgia" pitchFamily="18"/>
                <a:ea typeface="Microsoft YaHei" pitchFamily="2"/>
                <a:cs typeface="Microsoft YaHei" pitchFamily="2"/>
              </a:rPr>
              <a:t>БЮДЖЕТ ДЛЯ ГРАЖДАН</a:t>
            </a:r>
            <a:r>
              <a:rPr lang="en-US" sz="4400" b="1" i="0" u="none" strike="noStrike" cap="none" baseline="0">
                <a:ln>
                  <a:noFill/>
                </a:ln>
                <a:solidFill>
                  <a:srgbClr val="FF0000"/>
                </a:solidFill>
                <a:latin typeface="Georgia" pitchFamily="18"/>
                <a:ea typeface="Microsoft YaHei" pitchFamily="2"/>
                <a:cs typeface="Microsoft YaHei" pitchFamily="2"/>
              </a:rPr>
              <a:t/>
            </a:r>
            <a:br>
              <a:rPr lang="en-US" sz="4400" b="1" i="0" u="none" strike="noStrike" cap="none" baseline="0">
                <a:ln>
                  <a:noFill/>
                </a:ln>
                <a:solidFill>
                  <a:srgbClr val="FF0000"/>
                </a:solidFill>
                <a:latin typeface="Georgia" pitchFamily="18"/>
                <a:ea typeface="Microsoft YaHei" pitchFamily="2"/>
                <a:cs typeface="Microsoft YaHei" pitchFamily="2"/>
              </a:rPr>
            </a:br>
            <a:r>
              <a:rPr lang="ru-RU" sz="3600" b="1" i="0" u="none" strike="noStrike" cap="none" baseline="0">
                <a:ln>
                  <a:noFill/>
                </a:ln>
                <a:solidFill>
                  <a:srgbClr val="FF0000"/>
                </a:solidFill>
                <a:latin typeface="Georgia" pitchFamily="18"/>
                <a:ea typeface="Microsoft YaHei" pitchFamily="2"/>
                <a:cs typeface="Microsoft YaHei" pitchFamily="2"/>
              </a:rPr>
              <a:t>муниципального образования </a:t>
            </a:r>
            <a:r>
              <a:rPr lang="ru-RU" sz="4200" b="1" i="0" u="none" strike="noStrike" cap="none" baseline="0">
                <a:ln>
                  <a:noFill/>
                </a:ln>
                <a:solidFill>
                  <a:srgbClr val="FF0000"/>
                </a:solidFill>
                <a:latin typeface="Georgia" pitchFamily="18"/>
                <a:ea typeface="Microsoft YaHei" pitchFamily="2"/>
                <a:cs typeface="Microsoft YaHei" pitchFamily="2"/>
              </a:rPr>
              <a:t>«Вышнедеревенский сельсовет»</a:t>
            </a:r>
            <a:r>
              <a:rPr lang="ru-RU" sz="3600" b="1" i="0" u="none" strike="noStrike" cap="none" baseline="0">
                <a:ln>
                  <a:noFill/>
                </a:ln>
                <a:solidFill>
                  <a:srgbClr val="FF0000"/>
                </a:solidFill>
                <a:latin typeface="Georgia" pitchFamily="18"/>
                <a:ea typeface="Microsoft YaHei" pitchFamily="2"/>
                <a:cs typeface="Microsoft YaHei" pitchFamily="2"/>
              </a:rPr>
              <a:t> Льговского района Курской области на </a:t>
            </a:r>
            <a:r>
              <a:rPr lang="en-US" sz="3600" b="1" i="0" u="none" strike="noStrike" cap="none" baseline="0">
                <a:ln>
                  <a:noFill/>
                </a:ln>
                <a:solidFill>
                  <a:srgbClr val="FF0000"/>
                </a:solidFill>
                <a:latin typeface="Georgia" pitchFamily="18"/>
                <a:ea typeface="Microsoft YaHei" pitchFamily="2"/>
                <a:cs typeface="Microsoft YaHei" pitchFamily="2"/>
              </a:rPr>
              <a:t>2023</a:t>
            </a:r>
            <a:r>
              <a:rPr lang="ru-RU" sz="3600" b="1" i="0" u="none" strike="noStrike" cap="none" baseline="0">
                <a:ln>
                  <a:noFill/>
                </a:ln>
                <a:solidFill>
                  <a:srgbClr val="FF0000"/>
                </a:solidFill>
                <a:latin typeface="Georgia" pitchFamily="18"/>
                <a:ea typeface="Microsoft YaHei" pitchFamily="2"/>
                <a:cs typeface="Microsoft YaHei" pitchFamily="2"/>
              </a:rPr>
              <a:t> год </a:t>
            </a:r>
            <a:br>
              <a:rPr lang="ru-RU" sz="3600" b="1" i="0" u="none" strike="noStrike" cap="none" baseline="0">
                <a:ln>
                  <a:noFill/>
                </a:ln>
                <a:solidFill>
                  <a:srgbClr val="FF0000"/>
                </a:solidFill>
                <a:latin typeface="Georgia" pitchFamily="18"/>
                <a:ea typeface="Microsoft YaHei" pitchFamily="2"/>
                <a:cs typeface="Microsoft YaHei" pitchFamily="2"/>
              </a:rPr>
            </a:br>
            <a:r>
              <a:rPr lang="ru-RU" sz="3600" b="1" i="0" u="none" strike="noStrike" cap="none" baseline="0">
                <a:ln>
                  <a:noFill/>
                </a:ln>
                <a:solidFill>
                  <a:srgbClr val="FF0000"/>
                </a:solidFill>
                <a:latin typeface="Georgia" pitchFamily="18"/>
                <a:ea typeface="Microsoft YaHei" pitchFamily="2"/>
                <a:cs typeface="Microsoft YaHei" pitchFamily="2"/>
              </a:rPr>
              <a:t>и на плановый период </a:t>
            </a:r>
            <a:br>
              <a:rPr lang="ru-RU" sz="3600" b="1" i="0" u="none" strike="noStrike" cap="none" baseline="0">
                <a:ln>
                  <a:noFill/>
                </a:ln>
                <a:solidFill>
                  <a:srgbClr val="FF0000"/>
                </a:solidFill>
                <a:latin typeface="Georgia" pitchFamily="18"/>
                <a:ea typeface="Microsoft YaHei" pitchFamily="2"/>
                <a:cs typeface="Microsoft YaHei" pitchFamily="2"/>
              </a:rPr>
            </a:br>
            <a:r>
              <a:rPr lang="ru-RU" sz="3600" b="1" i="0" u="none" strike="noStrike" cap="none" baseline="0">
                <a:ln>
                  <a:noFill/>
                </a:ln>
                <a:solidFill>
                  <a:srgbClr val="FF0000"/>
                </a:solidFill>
                <a:latin typeface="Georgia" pitchFamily="18"/>
                <a:ea typeface="Microsoft YaHei" pitchFamily="2"/>
                <a:cs typeface="Microsoft YaHei" pitchFamily="2"/>
              </a:rPr>
              <a:t>20</a:t>
            </a:r>
            <a:r>
              <a:rPr lang="en-US" sz="3600" b="1" i="0" u="none" strike="noStrike" cap="none" baseline="0">
                <a:ln>
                  <a:noFill/>
                </a:ln>
                <a:solidFill>
                  <a:srgbClr val="FF0000"/>
                </a:solidFill>
                <a:latin typeface="Georgia" pitchFamily="18"/>
                <a:ea typeface="Microsoft YaHei" pitchFamily="2"/>
                <a:cs typeface="Microsoft YaHei" pitchFamily="2"/>
              </a:rPr>
              <a:t>24</a:t>
            </a:r>
            <a:r>
              <a:rPr lang="ru-RU" sz="3600" b="1" i="0" u="none" strike="noStrike" cap="none" baseline="0">
                <a:ln>
                  <a:noFill/>
                </a:ln>
                <a:solidFill>
                  <a:srgbClr val="FF0000"/>
                </a:solidFill>
                <a:latin typeface="Georgia" pitchFamily="18"/>
                <a:ea typeface="Microsoft YaHei" pitchFamily="2"/>
                <a:cs typeface="Microsoft YaHei" pitchFamily="2"/>
              </a:rPr>
              <a:t> и </a:t>
            </a:r>
            <a:r>
              <a:rPr lang="en-US" sz="3600" b="1" i="0" u="none" strike="noStrike" cap="none" baseline="0">
                <a:ln>
                  <a:noFill/>
                </a:ln>
                <a:solidFill>
                  <a:srgbClr val="FF0000"/>
                </a:solidFill>
                <a:latin typeface="Georgia" pitchFamily="18"/>
                <a:ea typeface="Microsoft YaHei" pitchFamily="2"/>
                <a:cs typeface="Microsoft YaHei" pitchFamily="2"/>
              </a:rPr>
              <a:t>2025</a:t>
            </a:r>
            <a:r>
              <a:rPr lang="ru-RU" sz="3600" b="1" i="0" u="none" strike="noStrike" cap="none" baseline="0">
                <a:ln>
                  <a:noFill/>
                </a:ln>
                <a:solidFill>
                  <a:srgbClr val="FF0000"/>
                </a:solidFill>
                <a:latin typeface="Georgia" pitchFamily="18"/>
                <a:ea typeface="Microsoft YaHei" pitchFamily="2"/>
                <a:cs typeface="Microsoft YaHei" pitchFamily="2"/>
              </a:rPr>
              <a:t> годов</a:t>
            </a:r>
            <a:r>
              <a:rPr lang="en-US" sz="3600" b="1" i="0" u="none" strike="noStrike" cap="none" baseline="0">
                <a:ln>
                  <a:noFill/>
                </a:ln>
                <a:solidFill>
                  <a:srgbClr val="FF0000"/>
                </a:solidFill>
                <a:latin typeface="Georgia" pitchFamily="18"/>
                <a:ea typeface="Microsoft YaHei" pitchFamily="2"/>
                <a:cs typeface="Microsoft YaHei" pitchFamily="2"/>
              </a:rPr>
              <a:t/>
            </a:r>
            <a:br>
              <a:rPr lang="en-US" sz="3600" b="1" i="0" u="none" strike="noStrike" cap="none" baseline="0">
                <a:ln>
                  <a:noFill/>
                </a:ln>
                <a:solidFill>
                  <a:srgbClr val="FF0000"/>
                </a:solidFill>
                <a:latin typeface="Georgia" pitchFamily="18"/>
                <a:ea typeface="Microsoft YaHei" pitchFamily="2"/>
                <a:cs typeface="Microsoft YaHei" pitchFamily="2"/>
              </a:rPr>
            </a:br>
            <a:endParaRPr lang="en-US" sz="3600" b="1" i="0" u="none" strike="noStrike" cap="none" baseline="0">
              <a:ln>
                <a:noFill/>
              </a:ln>
              <a:solidFill>
                <a:srgbClr val="FF0000"/>
              </a:solidFill>
              <a:latin typeface="Georgia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-1189080" y="189000"/>
            <a:ext cx="10333080" cy="775007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илиния 2"/>
          <p:cNvSpPr/>
          <p:nvPr/>
        </p:nvSpPr>
        <p:spPr>
          <a:xfrm>
            <a:off x="457200" y="274680"/>
            <a:ext cx="8229600" cy="1143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2000" b="1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  <a:t>Расходы на общегосударственные вопросы </a:t>
            </a:r>
            <a:br>
              <a:rPr lang="ru-RU" sz="2000" b="1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</a:br>
            <a:r>
              <a:rPr lang="ru-RU" sz="2000" b="1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  <a:t>муниципального образования «Вышнедеревенский сельсовет» </a:t>
            </a:r>
            <a:br>
              <a:rPr lang="ru-RU" sz="2000" b="1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</a:br>
            <a:r>
              <a:rPr lang="ru-RU" sz="2000" b="1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  <a:t>Льговского района Курской области (тыс.руб.)</a:t>
            </a: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1600200"/>
            <a:ext cx="8230319" cy="6087240"/>
          </a:xfrm>
          <a:prstGeom prst="rect">
            <a:avLst/>
          </a:pr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илиния 2"/>
          <p:cNvSpPr/>
          <p:nvPr/>
        </p:nvSpPr>
        <p:spPr>
          <a:xfrm>
            <a:off x="457200" y="274680"/>
            <a:ext cx="8229600" cy="1143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2200" b="0" i="0" u="none" strike="noStrike" cap="none" baseline="0">
                <a:ln>
                  <a:noFill/>
                </a:ln>
                <a:solidFill>
                  <a:srgbClr val="FF0000"/>
                </a:solidFill>
                <a:latin typeface="Georgia" pitchFamily="18"/>
                <a:ea typeface="Microsoft YaHei" pitchFamily="2"/>
                <a:cs typeface="Microsoft YaHei" pitchFamily="2"/>
              </a:rPr>
              <a:t/>
            </a:r>
            <a:br>
              <a:rPr lang="ru-RU" sz="2200" b="0" i="0" u="none" strike="noStrike" cap="none" baseline="0">
                <a:ln>
                  <a:noFill/>
                </a:ln>
                <a:solidFill>
                  <a:srgbClr val="FF0000"/>
                </a:solidFill>
                <a:latin typeface="Georgia" pitchFamily="18"/>
                <a:ea typeface="Microsoft YaHei" pitchFamily="2"/>
                <a:cs typeface="Microsoft YaHei" pitchFamily="2"/>
              </a:rPr>
            </a:br>
            <a:r>
              <a:rPr lang="ru-RU" sz="2200" b="0" i="0" u="none" strike="noStrike" cap="none" baseline="0">
                <a:ln>
                  <a:noFill/>
                </a:ln>
                <a:solidFill>
                  <a:srgbClr val="FF0000"/>
                </a:solidFill>
                <a:latin typeface="Georgia" pitchFamily="18"/>
                <a:ea typeface="Microsoft YaHei" pitchFamily="2"/>
                <a:cs typeface="Microsoft YaHei" pitchFamily="2"/>
              </a:rPr>
              <a:t/>
            </a:r>
            <a:br>
              <a:rPr lang="ru-RU" sz="2200" b="0" i="0" u="none" strike="noStrike" cap="none" baseline="0">
                <a:ln>
                  <a:noFill/>
                </a:ln>
                <a:solidFill>
                  <a:srgbClr val="FF0000"/>
                </a:solidFill>
                <a:latin typeface="Georgia" pitchFamily="18"/>
                <a:ea typeface="Microsoft YaHei" pitchFamily="2"/>
                <a:cs typeface="Microsoft YaHei" pitchFamily="2"/>
              </a:rPr>
            </a:br>
            <a:r>
              <a:rPr lang="ru-RU" sz="2200" b="1" i="0" u="none" strike="noStrike" cap="none" baseline="0">
                <a:ln>
                  <a:noFill/>
                </a:ln>
                <a:solidFill>
                  <a:srgbClr val="000066"/>
                </a:solidFill>
                <a:latin typeface="Georgia" pitchFamily="18"/>
                <a:ea typeface="Microsoft YaHei" pitchFamily="2"/>
                <a:cs typeface="Microsoft YaHei" pitchFamily="2"/>
              </a:rPr>
              <a:t>Муниципальный бюджет – это форма</a:t>
            </a:r>
            <a:br>
              <a:rPr lang="ru-RU" sz="2200" b="1" i="0" u="none" strike="noStrike" cap="none" baseline="0">
                <a:ln>
                  <a:noFill/>
                </a:ln>
                <a:solidFill>
                  <a:srgbClr val="000066"/>
                </a:solidFill>
                <a:latin typeface="Georgia" pitchFamily="18"/>
                <a:ea typeface="Microsoft YaHei" pitchFamily="2"/>
                <a:cs typeface="Microsoft YaHei" pitchFamily="2"/>
              </a:rPr>
            </a:br>
            <a:r>
              <a:rPr lang="ru-RU" sz="2200" b="1" i="0" u="none" strike="noStrike" cap="none" baseline="0">
                <a:ln>
                  <a:noFill/>
                </a:ln>
                <a:solidFill>
                  <a:srgbClr val="000066"/>
                </a:solidFill>
                <a:latin typeface="Georgia" pitchFamily="18"/>
                <a:ea typeface="Microsoft YaHei" pitchFamily="2"/>
                <a:cs typeface="Microsoft YaHei" pitchFamily="2"/>
              </a:rPr>
              <a:t> образования и расходования денежных средств, предназначенных для финансового обеспечения задач и функций органов местного самоуправления</a:t>
            </a:r>
            <a:br>
              <a:rPr lang="ru-RU" sz="2200" b="1" i="0" u="none" strike="noStrike" cap="none" baseline="0">
                <a:ln>
                  <a:noFill/>
                </a:ln>
                <a:solidFill>
                  <a:srgbClr val="000066"/>
                </a:solidFill>
                <a:latin typeface="Georgia" pitchFamily="18"/>
                <a:ea typeface="Microsoft YaHei" pitchFamily="2"/>
                <a:cs typeface="Microsoft YaHei" pitchFamily="2"/>
              </a:rPr>
            </a:br>
            <a:r>
              <a:rPr lang="ru-RU" sz="2200" b="1" i="0" u="none" strike="noStrike" cap="none" baseline="0">
                <a:ln>
                  <a:noFill/>
                </a:ln>
                <a:solidFill>
                  <a:srgbClr val="000066"/>
                </a:solidFill>
                <a:latin typeface="Georgia" pitchFamily="18"/>
                <a:ea typeface="Microsoft YaHei" pitchFamily="2"/>
                <a:cs typeface="Microsoft YaHei" pitchFamily="2"/>
              </a:rPr>
              <a:t/>
            </a:r>
            <a:br>
              <a:rPr lang="ru-RU" sz="2200" b="1" i="0" u="none" strike="noStrike" cap="none" baseline="0">
                <a:ln>
                  <a:noFill/>
                </a:ln>
                <a:solidFill>
                  <a:srgbClr val="000066"/>
                </a:solidFill>
                <a:latin typeface="Georgia" pitchFamily="18"/>
                <a:ea typeface="Microsoft YaHei" pitchFamily="2"/>
                <a:cs typeface="Microsoft YaHei" pitchFamily="2"/>
              </a:rPr>
            </a:br>
            <a:endParaRPr lang="ru-RU" sz="2200" b="1" i="0" u="none" strike="noStrike" cap="none" baseline="0">
              <a:ln>
                <a:noFill/>
              </a:ln>
              <a:solidFill>
                <a:srgbClr val="000066"/>
              </a:solidFill>
              <a:latin typeface="Georgia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4" name="Полилиния 3"/>
          <p:cNvSpPr/>
          <p:nvPr/>
        </p:nvSpPr>
        <p:spPr>
          <a:xfrm rot="5400000">
            <a:off x="-3388680" y="3609000"/>
            <a:ext cx="2736720" cy="4392720"/>
          </a:xfrm>
          <a:custGeom>
            <a:avLst>
              <a:gd name="f0" fmla="val 27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val 5400"/>
              <a:gd name="f9" fmla="val -2147483647"/>
              <a:gd name="f10" fmla="val 2147483647"/>
              <a:gd name="f11" fmla="abs f4"/>
              <a:gd name="f12" fmla="abs f5"/>
              <a:gd name="f13" fmla="abs f6"/>
              <a:gd name="f14" fmla="pin 0 f0 5400"/>
              <a:gd name="f15" fmla="+- 0 0 f2"/>
              <a:gd name="f16" fmla="?: f11 f4 1"/>
              <a:gd name="f17" fmla="?: f12 f5 1"/>
              <a:gd name="f18" fmla="?: f13 f6 1"/>
              <a:gd name="f19" fmla="val f14"/>
              <a:gd name="f20" fmla="*/ f16 1 21600"/>
              <a:gd name="f21" fmla="*/ f17 1 21600"/>
              <a:gd name="f22" fmla="*/ 21600 f16 1"/>
              <a:gd name="f23" fmla="*/ 21600 f17 1"/>
              <a:gd name="f24" fmla="*/ f19 1 2"/>
              <a:gd name="f25" fmla="*/ f19 2 1"/>
              <a:gd name="f26" fmla="min f21 f20"/>
              <a:gd name="f27" fmla="*/ f22 1 f18"/>
              <a:gd name="f28" fmla="*/ f23 1 f18"/>
              <a:gd name="f29" fmla="+- f19 f24 0"/>
              <a:gd name="f30" fmla="*/ f24 1 2"/>
              <a:gd name="f31" fmla="+- f27 0 f24"/>
              <a:gd name="f32" fmla="+- f27 0 f19"/>
              <a:gd name="f33" fmla="+- f19 f30 0"/>
              <a:gd name="f34" fmla="+- f24 f30 0"/>
              <a:gd name="f35" fmla="+- f28 0 f24"/>
              <a:gd name="f36" fmla="+- f28 0 f19"/>
              <a:gd name="f37" fmla="+- f28 0 f29"/>
              <a:gd name="f38" fmla="*/ f14 f26 1"/>
              <a:gd name="f39" fmla="*/ f7 f26 1"/>
              <a:gd name="f40" fmla="*/ f19 f26 1"/>
              <a:gd name="f41" fmla="*/ f29 f26 1"/>
              <a:gd name="f42" fmla="*/ f24 f26 1"/>
              <a:gd name="f43" fmla="*/ f27 f26 1"/>
              <a:gd name="f44" fmla="*/ f28 f26 1"/>
              <a:gd name="f45" fmla="*/ f25 f26 1"/>
              <a:gd name="f46" fmla="*/ f32 f26 1"/>
              <a:gd name="f47" fmla="*/ f36 f26 1"/>
              <a:gd name="f48" fmla="+- f42 0 f39"/>
              <a:gd name="f49" fmla="+- f40 0 f41"/>
              <a:gd name="f50" fmla="*/ f31 f26 1"/>
              <a:gd name="f51" fmla="+- f39 0 f42"/>
              <a:gd name="f52" fmla="*/ f37 f26 1"/>
              <a:gd name="f53" fmla="*/ f35 f26 1"/>
              <a:gd name="f54" fmla="+- f42 0 f40"/>
              <a:gd name="f55" fmla="*/ f34 f26 1"/>
              <a:gd name="f56" fmla="*/ f33 f26 1"/>
              <a:gd name="f57" fmla="+- f45 0 f41"/>
              <a:gd name="f58" fmla="+- f40 0 f42"/>
              <a:gd name="f59" fmla="+- f41 0 f45"/>
              <a:gd name="f60" fmla="abs f48"/>
              <a:gd name="f61" fmla="abs f49"/>
              <a:gd name="f62" fmla="?: f48 f15 f2"/>
              <a:gd name="f63" fmla="?: f48 f2 f15"/>
              <a:gd name="f64" fmla="?: f49 0 f1"/>
              <a:gd name="f65" fmla="?: f49 f1 0"/>
              <a:gd name="f66" fmla="+- f50 0 f46"/>
              <a:gd name="f67" fmla="abs f51"/>
              <a:gd name="f68" fmla="?: f51 0 f1"/>
              <a:gd name="f69" fmla="?: f51 f1 0"/>
              <a:gd name="f70" fmla="+- f43 0 f50"/>
              <a:gd name="f71" fmla="+- f50 0 f43"/>
              <a:gd name="f72" fmla="+- f47 0 f52"/>
              <a:gd name="f73" fmla="+- f44 0 f53"/>
              <a:gd name="f74" fmla="abs f54"/>
              <a:gd name="f75" fmla="?: f54 f15 f2"/>
              <a:gd name="f76" fmla="?: f54 f2 f15"/>
              <a:gd name="f77" fmla="+- f53 0 f44"/>
              <a:gd name="f78" fmla="?: f51 f15 f2"/>
              <a:gd name="f79" fmla="?: f51 f2 f15"/>
              <a:gd name="f80" fmla="?: f51 f3 f2"/>
              <a:gd name="f81" fmla="?: f51 f2 f3"/>
              <a:gd name="f82" fmla="+- f55 0 f42"/>
              <a:gd name="f83" fmla="+- f56 0 f41"/>
              <a:gd name="f84" fmla="+- f40 0 f55"/>
              <a:gd name="f85" fmla="+- f41 0 f56"/>
              <a:gd name="f86" fmla="abs f57"/>
              <a:gd name="f87" fmla="?: f57 0 f1"/>
              <a:gd name="f88" fmla="?: f57 f1 0"/>
              <a:gd name="f89" fmla="+- f46 0 f50"/>
              <a:gd name="f90" fmla="+- f46 0 f46"/>
              <a:gd name="f91" fmla="+- f42 0 f55"/>
              <a:gd name="f92" fmla="abs f58"/>
              <a:gd name="f93" fmla="?: f58 0 f1"/>
              <a:gd name="f94" fmla="?: f58 f1 0"/>
              <a:gd name="f95" fmla="abs f59"/>
              <a:gd name="f96" fmla="?: f48 f65 f64"/>
              <a:gd name="f97" fmla="?: f48 f64 f65"/>
              <a:gd name="f98" fmla="?: f49 f62 f63"/>
              <a:gd name="f99" fmla="abs f66"/>
              <a:gd name="f100" fmla="?: f66 f15 f2"/>
              <a:gd name="f101" fmla="?: f66 f2 f15"/>
              <a:gd name="f102" fmla="?: f66 f69 f68"/>
              <a:gd name="f103" fmla="?: f66 f68 f69"/>
              <a:gd name="f104" fmla="abs f70"/>
              <a:gd name="f105" fmla="?: f70 f15 f2"/>
              <a:gd name="f106" fmla="?: f70 f2 f15"/>
              <a:gd name="f107" fmla="?: f70 f3 f2"/>
              <a:gd name="f108" fmla="?: f70 f2 f3"/>
              <a:gd name="f109" fmla="abs f71"/>
              <a:gd name="f110" fmla="abs f72"/>
              <a:gd name="f111" fmla="?: f71 f15 f2"/>
              <a:gd name="f112" fmla="?: f71 f2 f15"/>
              <a:gd name="f113" fmla="?: f72 0 f1"/>
              <a:gd name="f114" fmla="?: f72 f1 0"/>
              <a:gd name="f115" fmla="abs f73"/>
              <a:gd name="f116" fmla="?: f73 0 f1"/>
              <a:gd name="f117" fmla="?: f73 f1 0"/>
              <a:gd name="f118" fmla="?: f73 f75 f76"/>
              <a:gd name="f119" fmla="abs f77"/>
              <a:gd name="f120" fmla="?: f51 f81 f80"/>
              <a:gd name="f121" fmla="?: f51 f80 f81"/>
              <a:gd name="f122" fmla="?: f77 f79 f78"/>
              <a:gd name="f123" fmla="abs f82"/>
              <a:gd name="f124" fmla="abs f83"/>
              <a:gd name="f125" fmla="?: f82 f15 f2"/>
              <a:gd name="f126" fmla="?: f82 f2 f15"/>
              <a:gd name="f127" fmla="?: f83 0 f1"/>
              <a:gd name="f128" fmla="?: f83 f1 0"/>
              <a:gd name="f129" fmla="abs f84"/>
              <a:gd name="f130" fmla="abs f85"/>
              <a:gd name="f131" fmla="?: f84 f15 f2"/>
              <a:gd name="f132" fmla="?: f84 f2 f15"/>
              <a:gd name="f133" fmla="?: f84 f3 f2"/>
              <a:gd name="f134" fmla="?: f84 f2 f3"/>
              <a:gd name="f135" fmla="?: f54 f88 f87"/>
              <a:gd name="f136" fmla="?: f54 f87 f88"/>
              <a:gd name="f137" fmla="?: f57 f75 f76"/>
              <a:gd name="f138" fmla="abs f89"/>
              <a:gd name="f139" fmla="?: f89 f15 f2"/>
              <a:gd name="f140" fmla="?: f89 f2 f15"/>
              <a:gd name="f141" fmla="?: f82 0 f1"/>
              <a:gd name="f142" fmla="?: f82 f1 0"/>
              <a:gd name="f143" fmla="abs f90"/>
              <a:gd name="f144" fmla="abs f91"/>
              <a:gd name="f145" fmla="?: f90 f15 f2"/>
              <a:gd name="f146" fmla="?: f90 f2 f15"/>
              <a:gd name="f147" fmla="?: f90 f3 f2"/>
              <a:gd name="f148" fmla="?: f90 f2 f3"/>
              <a:gd name="f149" fmla="?: f71 f94 f93"/>
              <a:gd name="f150" fmla="?: f71 f93 f94"/>
              <a:gd name="f151" fmla="?: f59 f79 f78"/>
              <a:gd name="f152" fmla="?: f49 f96 f97"/>
              <a:gd name="f153" fmla="?: f51 f102 f103"/>
              <a:gd name="f154" fmla="?: f51 f100 f101"/>
              <a:gd name="f155" fmla="?: f70 f108 f107"/>
              <a:gd name="f156" fmla="?: f70 f107 f108"/>
              <a:gd name="f157" fmla="?: f48 f106 f105"/>
              <a:gd name="f158" fmla="?: f71 f114 f113"/>
              <a:gd name="f159" fmla="?: f71 f113 f114"/>
              <a:gd name="f160" fmla="?: f72 f111 f112"/>
              <a:gd name="f161" fmla="?: f54 f117 f116"/>
              <a:gd name="f162" fmla="?: f54 f116 f117"/>
              <a:gd name="f163" fmla="?: f77 f121 f120"/>
              <a:gd name="f164" fmla="?: f82 f128 f127"/>
              <a:gd name="f165" fmla="?: f82 f127 f128"/>
              <a:gd name="f166" fmla="?: f83 f125 f126"/>
              <a:gd name="f167" fmla="?: f84 f134 f133"/>
              <a:gd name="f168" fmla="?: f84 f133 f134"/>
              <a:gd name="f169" fmla="?: f85 f132 f131"/>
              <a:gd name="f170" fmla="?: f57 f135 f136"/>
              <a:gd name="f171" fmla="?: f89 f142 f141"/>
              <a:gd name="f172" fmla="?: f89 f141 f142"/>
              <a:gd name="f173" fmla="?: f82 f139 f140"/>
              <a:gd name="f174" fmla="?: f90 f148 f147"/>
              <a:gd name="f175" fmla="?: f90 f147 f148"/>
              <a:gd name="f176" fmla="?: f91 f146 f145"/>
              <a:gd name="f177" fmla="?: f58 f149 f150"/>
              <a:gd name="f178" fmla="?: f58 f111 f112"/>
              <a:gd name="f179" fmla="?: f59 f121 f120"/>
              <a:gd name="f180" fmla="?: f48 f156 f155"/>
              <a:gd name="f181" fmla="?: f72 f158 f159"/>
              <a:gd name="f182" fmla="?: f73 f161 f162"/>
              <a:gd name="f183" fmla="?: f83 f164 f165"/>
              <a:gd name="f184" fmla="?: f85 f168 f167"/>
              <a:gd name="f185" fmla="?: f82 f171 f172"/>
              <a:gd name="f186" fmla="?: f91 f175 f174"/>
            </a:gdLst>
            <a:ahLst>
              <a:ahXY gdRefX="f0" minX="f7" maxX="f8" gdRefY="" minY="0" maxY="0">
                <a:pos x="f38" y="f39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0" t="f40" r="f46" b="f47"/>
            <a:pathLst>
              <a:path>
                <a:moveTo>
                  <a:pt x="f39" y="f41"/>
                </a:moveTo>
                <a:arcTo wR="f60" hR="f61" stAng="f152" swAng="f98"/>
                <a:lnTo>
                  <a:pt x="f46" y="f40"/>
                </a:lnTo>
                <a:lnTo>
                  <a:pt x="f46" y="f42"/>
                </a:lnTo>
                <a:arcTo wR="f99" hR="f67" stAng="f153" swAng="f154"/>
                <a:arcTo wR="f104" hR="f60" stAng="f180" swAng="f157"/>
                <a:lnTo>
                  <a:pt x="f43" y="f52"/>
                </a:lnTo>
                <a:arcTo wR="f109" hR="f110" stAng="f181" swAng="f160"/>
                <a:lnTo>
                  <a:pt x="f40" y="f47"/>
                </a:lnTo>
                <a:lnTo>
                  <a:pt x="f40" y="f53"/>
                </a:lnTo>
                <a:arcTo wR="f74" hR="f115" stAng="f182" swAng="f118"/>
                <a:arcTo wR="f67" hR="f119" stAng="f163" swAng="f122"/>
                <a:close/>
              </a:path>
              <a:path>
                <a:moveTo>
                  <a:pt x="f42" y="f41"/>
                </a:moveTo>
                <a:arcTo wR="f123" hR="f124" stAng="f183" swAng="f166"/>
                <a:arcTo wR="f129" hR="f130" stAng="f184" swAng="f169"/>
                <a:arcTo wR="f74" hR="f86" stAng="f170" swAng="f137"/>
                <a:close/>
              </a:path>
              <a:path>
                <a:moveTo>
                  <a:pt x="f50" y="f42"/>
                </a:moveTo>
                <a:arcTo wR="f138" hR="f123" stAng="f185" swAng="f173"/>
                <a:arcTo wR="f143" hR="f144" stAng="f186" swAng="f176"/>
                <a:arcTo wR="f99" hR="f67" stAng="f153" swAng="f154"/>
                <a:arcTo wR="f104" hR="f60" stAng="f180" swAng="f157"/>
                <a:arcTo wR="f109" hR="f92" stAng="f177" swAng="f178"/>
                <a:close/>
              </a:path>
              <a:path>
                <a:moveTo>
                  <a:pt x="f42" y="f45"/>
                </a:moveTo>
                <a:arcTo wR="f67" hR="f95" stAng="f179" swAng="f151"/>
              </a:path>
              <a:path>
                <a:moveTo>
                  <a:pt x="f50" y="f40"/>
                </a:moveTo>
                <a:lnTo>
                  <a:pt x="f46" y="f40"/>
                </a:lnTo>
              </a:path>
              <a:path>
                <a:moveTo>
                  <a:pt x="f40" y="f41"/>
                </a:moveTo>
                <a:lnTo>
                  <a:pt x="f40" y="f53"/>
                </a:lnTo>
              </a:path>
            </a:pathLst>
          </a:custGeom>
          <a:solidFill>
            <a:srgbClr val="EFC7E4">
              <a:alpha val="50000"/>
            </a:srgbClr>
          </a:solidFill>
          <a:ln w="38160">
            <a:solidFill>
              <a:srgbClr val="800080"/>
            </a:solidFill>
            <a:prstDash val="solid"/>
            <a:miter/>
          </a:ln>
        </p:spPr>
        <p:txBody>
          <a:bodyPr vert="eaVert" wrap="none" lIns="90000" tIns="46800" rIns="90000" bIns="4680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700" b="1" i="0" u="none" strike="noStrike" cap="none" baseline="0">
                <a:ln>
                  <a:noFill/>
                </a:ln>
                <a:solidFill>
                  <a:srgbClr val="000000"/>
                </a:solidFill>
                <a:latin typeface="Georgia" pitchFamily="18"/>
                <a:ea typeface="Microsoft YaHei" pitchFamily="2"/>
                <a:cs typeface="Microsoft YaHei" pitchFamily="2"/>
              </a:rPr>
              <a:t>Доходы бюджета</a:t>
            </a:r>
            <a:r>
              <a:rPr lang="ru-RU" sz="18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Georgia" pitchFamily="18"/>
                <a:ea typeface="Microsoft YaHei" pitchFamily="2"/>
                <a:cs typeface="Microsoft YaHei" pitchFamily="2"/>
              </a:rPr>
              <a:t> – поступающие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8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Georgia" pitchFamily="18"/>
                <a:ea typeface="Microsoft YaHei" pitchFamily="2"/>
                <a:cs typeface="Microsoft YaHei" pitchFamily="2"/>
              </a:rPr>
              <a:t> в бюджет денежные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8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Georgia" pitchFamily="18"/>
                <a:ea typeface="Microsoft YaHei" pitchFamily="2"/>
                <a:cs typeface="Microsoft YaHei" pitchFamily="2"/>
              </a:rPr>
              <a:t>средства в виде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8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Georgia" pitchFamily="18"/>
                <a:ea typeface="Microsoft YaHei" pitchFamily="2"/>
                <a:cs typeface="Microsoft YaHei" pitchFamily="2"/>
              </a:rPr>
              <a:t>налоговых , неналоговых и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8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Georgia" pitchFamily="18"/>
                <a:ea typeface="Microsoft YaHei" pitchFamily="2"/>
                <a:cs typeface="Microsoft YaHei" pitchFamily="2"/>
              </a:rPr>
              <a:t>безвозмездных поступлений</a:t>
            </a:r>
          </a:p>
        </p:txBody>
      </p:sp>
      <p:sp>
        <p:nvSpPr>
          <p:cNvPr id="5" name="Полилиния 4"/>
          <p:cNvSpPr/>
          <p:nvPr/>
        </p:nvSpPr>
        <p:spPr>
          <a:xfrm rot="5400000">
            <a:off x="1111500" y="3644820"/>
            <a:ext cx="2736720" cy="4321080"/>
          </a:xfrm>
          <a:custGeom>
            <a:avLst>
              <a:gd name="f0" fmla="val 27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val 5400"/>
              <a:gd name="f9" fmla="val -2147483647"/>
              <a:gd name="f10" fmla="val 2147483647"/>
              <a:gd name="f11" fmla="abs f4"/>
              <a:gd name="f12" fmla="abs f5"/>
              <a:gd name="f13" fmla="abs f6"/>
              <a:gd name="f14" fmla="pin 0 f0 5400"/>
              <a:gd name="f15" fmla="+- 0 0 f2"/>
              <a:gd name="f16" fmla="?: f11 f4 1"/>
              <a:gd name="f17" fmla="?: f12 f5 1"/>
              <a:gd name="f18" fmla="?: f13 f6 1"/>
              <a:gd name="f19" fmla="val f14"/>
              <a:gd name="f20" fmla="*/ f16 1 21600"/>
              <a:gd name="f21" fmla="*/ f17 1 21600"/>
              <a:gd name="f22" fmla="*/ 21600 f16 1"/>
              <a:gd name="f23" fmla="*/ 21600 f17 1"/>
              <a:gd name="f24" fmla="*/ f19 1 2"/>
              <a:gd name="f25" fmla="*/ f19 2 1"/>
              <a:gd name="f26" fmla="min f21 f20"/>
              <a:gd name="f27" fmla="*/ f22 1 f18"/>
              <a:gd name="f28" fmla="*/ f23 1 f18"/>
              <a:gd name="f29" fmla="+- f19 f24 0"/>
              <a:gd name="f30" fmla="*/ f24 1 2"/>
              <a:gd name="f31" fmla="+- f27 0 f24"/>
              <a:gd name="f32" fmla="+- f27 0 f19"/>
              <a:gd name="f33" fmla="+- f19 f30 0"/>
              <a:gd name="f34" fmla="+- f24 f30 0"/>
              <a:gd name="f35" fmla="+- f28 0 f24"/>
              <a:gd name="f36" fmla="+- f28 0 f19"/>
              <a:gd name="f37" fmla="+- f28 0 f29"/>
              <a:gd name="f38" fmla="*/ f14 f26 1"/>
              <a:gd name="f39" fmla="*/ f7 f26 1"/>
              <a:gd name="f40" fmla="*/ f19 f26 1"/>
              <a:gd name="f41" fmla="*/ f29 f26 1"/>
              <a:gd name="f42" fmla="*/ f24 f26 1"/>
              <a:gd name="f43" fmla="*/ f27 f26 1"/>
              <a:gd name="f44" fmla="*/ f28 f26 1"/>
              <a:gd name="f45" fmla="*/ f25 f26 1"/>
              <a:gd name="f46" fmla="*/ f32 f26 1"/>
              <a:gd name="f47" fmla="*/ f36 f26 1"/>
              <a:gd name="f48" fmla="+- f42 0 f39"/>
              <a:gd name="f49" fmla="+- f40 0 f41"/>
              <a:gd name="f50" fmla="*/ f31 f26 1"/>
              <a:gd name="f51" fmla="+- f39 0 f42"/>
              <a:gd name="f52" fmla="*/ f37 f26 1"/>
              <a:gd name="f53" fmla="*/ f35 f26 1"/>
              <a:gd name="f54" fmla="+- f42 0 f40"/>
              <a:gd name="f55" fmla="*/ f34 f26 1"/>
              <a:gd name="f56" fmla="*/ f33 f26 1"/>
              <a:gd name="f57" fmla="+- f45 0 f41"/>
              <a:gd name="f58" fmla="+- f40 0 f42"/>
              <a:gd name="f59" fmla="+- f41 0 f45"/>
              <a:gd name="f60" fmla="abs f48"/>
              <a:gd name="f61" fmla="abs f49"/>
              <a:gd name="f62" fmla="?: f48 f15 f2"/>
              <a:gd name="f63" fmla="?: f48 f2 f15"/>
              <a:gd name="f64" fmla="?: f49 0 f1"/>
              <a:gd name="f65" fmla="?: f49 f1 0"/>
              <a:gd name="f66" fmla="+- f50 0 f46"/>
              <a:gd name="f67" fmla="abs f51"/>
              <a:gd name="f68" fmla="?: f51 0 f1"/>
              <a:gd name="f69" fmla="?: f51 f1 0"/>
              <a:gd name="f70" fmla="+- f43 0 f50"/>
              <a:gd name="f71" fmla="+- f50 0 f43"/>
              <a:gd name="f72" fmla="+- f47 0 f52"/>
              <a:gd name="f73" fmla="+- f44 0 f53"/>
              <a:gd name="f74" fmla="abs f54"/>
              <a:gd name="f75" fmla="?: f54 f15 f2"/>
              <a:gd name="f76" fmla="?: f54 f2 f15"/>
              <a:gd name="f77" fmla="+- f53 0 f44"/>
              <a:gd name="f78" fmla="?: f51 f15 f2"/>
              <a:gd name="f79" fmla="?: f51 f2 f15"/>
              <a:gd name="f80" fmla="?: f51 f3 f2"/>
              <a:gd name="f81" fmla="?: f51 f2 f3"/>
              <a:gd name="f82" fmla="+- f55 0 f42"/>
              <a:gd name="f83" fmla="+- f56 0 f41"/>
              <a:gd name="f84" fmla="+- f40 0 f55"/>
              <a:gd name="f85" fmla="+- f41 0 f56"/>
              <a:gd name="f86" fmla="abs f57"/>
              <a:gd name="f87" fmla="?: f57 0 f1"/>
              <a:gd name="f88" fmla="?: f57 f1 0"/>
              <a:gd name="f89" fmla="+- f46 0 f50"/>
              <a:gd name="f90" fmla="+- f46 0 f46"/>
              <a:gd name="f91" fmla="+- f42 0 f55"/>
              <a:gd name="f92" fmla="abs f58"/>
              <a:gd name="f93" fmla="?: f58 0 f1"/>
              <a:gd name="f94" fmla="?: f58 f1 0"/>
              <a:gd name="f95" fmla="abs f59"/>
              <a:gd name="f96" fmla="?: f48 f65 f64"/>
              <a:gd name="f97" fmla="?: f48 f64 f65"/>
              <a:gd name="f98" fmla="?: f49 f62 f63"/>
              <a:gd name="f99" fmla="abs f66"/>
              <a:gd name="f100" fmla="?: f66 f15 f2"/>
              <a:gd name="f101" fmla="?: f66 f2 f15"/>
              <a:gd name="f102" fmla="?: f66 f69 f68"/>
              <a:gd name="f103" fmla="?: f66 f68 f69"/>
              <a:gd name="f104" fmla="abs f70"/>
              <a:gd name="f105" fmla="?: f70 f15 f2"/>
              <a:gd name="f106" fmla="?: f70 f2 f15"/>
              <a:gd name="f107" fmla="?: f70 f3 f2"/>
              <a:gd name="f108" fmla="?: f70 f2 f3"/>
              <a:gd name="f109" fmla="abs f71"/>
              <a:gd name="f110" fmla="abs f72"/>
              <a:gd name="f111" fmla="?: f71 f15 f2"/>
              <a:gd name="f112" fmla="?: f71 f2 f15"/>
              <a:gd name="f113" fmla="?: f72 0 f1"/>
              <a:gd name="f114" fmla="?: f72 f1 0"/>
              <a:gd name="f115" fmla="abs f73"/>
              <a:gd name="f116" fmla="?: f73 0 f1"/>
              <a:gd name="f117" fmla="?: f73 f1 0"/>
              <a:gd name="f118" fmla="?: f73 f75 f76"/>
              <a:gd name="f119" fmla="abs f77"/>
              <a:gd name="f120" fmla="?: f51 f81 f80"/>
              <a:gd name="f121" fmla="?: f51 f80 f81"/>
              <a:gd name="f122" fmla="?: f77 f79 f78"/>
              <a:gd name="f123" fmla="abs f82"/>
              <a:gd name="f124" fmla="abs f83"/>
              <a:gd name="f125" fmla="?: f82 f15 f2"/>
              <a:gd name="f126" fmla="?: f82 f2 f15"/>
              <a:gd name="f127" fmla="?: f83 0 f1"/>
              <a:gd name="f128" fmla="?: f83 f1 0"/>
              <a:gd name="f129" fmla="abs f84"/>
              <a:gd name="f130" fmla="abs f85"/>
              <a:gd name="f131" fmla="?: f84 f15 f2"/>
              <a:gd name="f132" fmla="?: f84 f2 f15"/>
              <a:gd name="f133" fmla="?: f84 f3 f2"/>
              <a:gd name="f134" fmla="?: f84 f2 f3"/>
              <a:gd name="f135" fmla="?: f54 f88 f87"/>
              <a:gd name="f136" fmla="?: f54 f87 f88"/>
              <a:gd name="f137" fmla="?: f57 f75 f76"/>
              <a:gd name="f138" fmla="abs f89"/>
              <a:gd name="f139" fmla="?: f89 f15 f2"/>
              <a:gd name="f140" fmla="?: f89 f2 f15"/>
              <a:gd name="f141" fmla="?: f82 0 f1"/>
              <a:gd name="f142" fmla="?: f82 f1 0"/>
              <a:gd name="f143" fmla="abs f90"/>
              <a:gd name="f144" fmla="abs f91"/>
              <a:gd name="f145" fmla="?: f90 f15 f2"/>
              <a:gd name="f146" fmla="?: f90 f2 f15"/>
              <a:gd name="f147" fmla="?: f90 f3 f2"/>
              <a:gd name="f148" fmla="?: f90 f2 f3"/>
              <a:gd name="f149" fmla="?: f71 f94 f93"/>
              <a:gd name="f150" fmla="?: f71 f93 f94"/>
              <a:gd name="f151" fmla="?: f59 f79 f78"/>
              <a:gd name="f152" fmla="?: f49 f96 f97"/>
              <a:gd name="f153" fmla="?: f51 f102 f103"/>
              <a:gd name="f154" fmla="?: f51 f100 f101"/>
              <a:gd name="f155" fmla="?: f70 f108 f107"/>
              <a:gd name="f156" fmla="?: f70 f107 f108"/>
              <a:gd name="f157" fmla="?: f48 f106 f105"/>
              <a:gd name="f158" fmla="?: f71 f114 f113"/>
              <a:gd name="f159" fmla="?: f71 f113 f114"/>
              <a:gd name="f160" fmla="?: f72 f111 f112"/>
              <a:gd name="f161" fmla="?: f54 f117 f116"/>
              <a:gd name="f162" fmla="?: f54 f116 f117"/>
              <a:gd name="f163" fmla="?: f77 f121 f120"/>
              <a:gd name="f164" fmla="?: f82 f128 f127"/>
              <a:gd name="f165" fmla="?: f82 f127 f128"/>
              <a:gd name="f166" fmla="?: f83 f125 f126"/>
              <a:gd name="f167" fmla="?: f84 f134 f133"/>
              <a:gd name="f168" fmla="?: f84 f133 f134"/>
              <a:gd name="f169" fmla="?: f85 f132 f131"/>
              <a:gd name="f170" fmla="?: f57 f135 f136"/>
              <a:gd name="f171" fmla="?: f89 f142 f141"/>
              <a:gd name="f172" fmla="?: f89 f141 f142"/>
              <a:gd name="f173" fmla="?: f82 f139 f140"/>
              <a:gd name="f174" fmla="?: f90 f148 f147"/>
              <a:gd name="f175" fmla="?: f90 f147 f148"/>
              <a:gd name="f176" fmla="?: f91 f146 f145"/>
              <a:gd name="f177" fmla="?: f58 f149 f150"/>
              <a:gd name="f178" fmla="?: f58 f111 f112"/>
              <a:gd name="f179" fmla="?: f59 f121 f120"/>
              <a:gd name="f180" fmla="?: f48 f156 f155"/>
              <a:gd name="f181" fmla="?: f72 f158 f159"/>
              <a:gd name="f182" fmla="?: f73 f161 f162"/>
              <a:gd name="f183" fmla="?: f83 f164 f165"/>
              <a:gd name="f184" fmla="?: f85 f168 f167"/>
              <a:gd name="f185" fmla="?: f82 f171 f172"/>
              <a:gd name="f186" fmla="?: f91 f175 f174"/>
            </a:gdLst>
            <a:ahLst>
              <a:ahXY gdRefX="f0" minX="f7" maxX="f8" gdRefY="" minY="0" maxY="0">
                <a:pos x="f38" y="f39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0" t="f40" r="f46" b="f47"/>
            <a:pathLst>
              <a:path>
                <a:moveTo>
                  <a:pt x="f39" y="f41"/>
                </a:moveTo>
                <a:arcTo wR="f60" hR="f61" stAng="f152" swAng="f98"/>
                <a:lnTo>
                  <a:pt x="f46" y="f40"/>
                </a:lnTo>
                <a:lnTo>
                  <a:pt x="f46" y="f42"/>
                </a:lnTo>
                <a:arcTo wR="f99" hR="f67" stAng="f153" swAng="f154"/>
                <a:arcTo wR="f104" hR="f60" stAng="f180" swAng="f157"/>
                <a:lnTo>
                  <a:pt x="f43" y="f52"/>
                </a:lnTo>
                <a:arcTo wR="f109" hR="f110" stAng="f181" swAng="f160"/>
                <a:lnTo>
                  <a:pt x="f40" y="f47"/>
                </a:lnTo>
                <a:lnTo>
                  <a:pt x="f40" y="f53"/>
                </a:lnTo>
                <a:arcTo wR="f74" hR="f115" stAng="f182" swAng="f118"/>
                <a:arcTo wR="f67" hR="f119" stAng="f163" swAng="f122"/>
                <a:close/>
              </a:path>
              <a:path>
                <a:moveTo>
                  <a:pt x="f42" y="f41"/>
                </a:moveTo>
                <a:arcTo wR="f123" hR="f124" stAng="f183" swAng="f166"/>
                <a:arcTo wR="f129" hR="f130" stAng="f184" swAng="f169"/>
                <a:arcTo wR="f74" hR="f86" stAng="f170" swAng="f137"/>
                <a:close/>
              </a:path>
              <a:path>
                <a:moveTo>
                  <a:pt x="f50" y="f42"/>
                </a:moveTo>
                <a:arcTo wR="f138" hR="f123" stAng="f185" swAng="f173"/>
                <a:arcTo wR="f143" hR="f144" stAng="f186" swAng="f176"/>
                <a:arcTo wR="f99" hR="f67" stAng="f153" swAng="f154"/>
                <a:arcTo wR="f104" hR="f60" stAng="f180" swAng="f157"/>
                <a:arcTo wR="f109" hR="f92" stAng="f177" swAng="f178"/>
                <a:close/>
              </a:path>
              <a:path>
                <a:moveTo>
                  <a:pt x="f42" y="f45"/>
                </a:moveTo>
                <a:arcTo wR="f67" hR="f95" stAng="f179" swAng="f151"/>
              </a:path>
              <a:path>
                <a:moveTo>
                  <a:pt x="f50" y="f40"/>
                </a:moveTo>
                <a:lnTo>
                  <a:pt x="f46" y="f40"/>
                </a:lnTo>
              </a:path>
              <a:path>
                <a:moveTo>
                  <a:pt x="f40" y="f41"/>
                </a:moveTo>
                <a:lnTo>
                  <a:pt x="f40" y="f53"/>
                </a:lnTo>
              </a:path>
            </a:pathLst>
          </a:custGeom>
          <a:solidFill>
            <a:srgbClr val="ABBAFB">
              <a:alpha val="50000"/>
            </a:srgbClr>
          </a:solidFill>
          <a:ln w="38160">
            <a:solidFill>
              <a:srgbClr val="000080"/>
            </a:solidFill>
            <a:prstDash val="solid"/>
            <a:miter/>
          </a:ln>
        </p:spPr>
        <p:txBody>
          <a:bodyPr vert="eaVert" wrap="none" lIns="90000" tIns="46800" rIns="90000" bIns="4680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700" b="1" i="0" u="none" strike="noStrike" cap="none" baseline="0">
                <a:ln>
                  <a:noFill/>
                </a:ln>
                <a:solidFill>
                  <a:srgbClr val="000000"/>
                </a:solidFill>
                <a:latin typeface="Georgia" pitchFamily="18"/>
                <a:ea typeface="Microsoft YaHei" pitchFamily="2"/>
                <a:cs typeface="Microsoft YaHei" pitchFamily="2"/>
              </a:rPr>
              <a:t>Расходы бюджета</a:t>
            </a:r>
            <a:r>
              <a:rPr lang="ru-RU" sz="18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Georgia" pitchFamily="18"/>
                <a:ea typeface="Microsoft YaHei" pitchFamily="2"/>
                <a:cs typeface="Microsoft YaHei" pitchFamily="2"/>
              </a:rPr>
              <a:t> – денежные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8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Georgia" pitchFamily="18"/>
                <a:ea typeface="Microsoft YaHei" pitchFamily="2"/>
                <a:cs typeface="Microsoft YaHei" pitchFamily="2"/>
              </a:rPr>
              <a:t>средства, направляемые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8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Georgia" pitchFamily="18"/>
                <a:ea typeface="Microsoft YaHei" pitchFamily="2"/>
                <a:cs typeface="Microsoft YaHei" pitchFamily="2"/>
              </a:rPr>
              <a:t> на финансовое обеспечение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8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Georgia" pitchFamily="18"/>
                <a:ea typeface="Microsoft YaHei" pitchFamily="2"/>
                <a:cs typeface="Microsoft YaHei" pitchFamily="2"/>
              </a:rPr>
              <a:t> задач и функций органов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8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Georgia" pitchFamily="18"/>
                <a:ea typeface="Microsoft YaHei" pitchFamily="2"/>
                <a:cs typeface="Microsoft YaHei" pitchFamily="2"/>
              </a:rPr>
              <a:t> местного самоуправления</a:t>
            </a:r>
          </a:p>
        </p:txBody>
      </p:sp>
      <p:sp>
        <p:nvSpPr>
          <p:cNvPr id="6" name="Полилиния 5"/>
          <p:cNvSpPr/>
          <p:nvPr/>
        </p:nvSpPr>
        <p:spPr>
          <a:xfrm>
            <a:off x="468360" y="4653000"/>
            <a:ext cx="8353440" cy="863639"/>
          </a:xfrm>
          <a:custGeom>
            <a:avLst>
              <a:gd name="f0" fmla="val 27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val 5400"/>
              <a:gd name="f9" fmla="val -2147483647"/>
              <a:gd name="f10" fmla="val 2147483647"/>
              <a:gd name="f11" fmla="abs f4"/>
              <a:gd name="f12" fmla="abs f5"/>
              <a:gd name="f13" fmla="abs f6"/>
              <a:gd name="f14" fmla="pin 0 f0 5400"/>
              <a:gd name="f15" fmla="+- 0 0 f2"/>
              <a:gd name="f16" fmla="?: f11 f4 1"/>
              <a:gd name="f17" fmla="?: f12 f5 1"/>
              <a:gd name="f18" fmla="?: f13 f6 1"/>
              <a:gd name="f19" fmla="val f14"/>
              <a:gd name="f20" fmla="*/ f16 1 21600"/>
              <a:gd name="f21" fmla="*/ f17 1 21600"/>
              <a:gd name="f22" fmla="*/ 21600 f16 1"/>
              <a:gd name="f23" fmla="*/ 21600 f17 1"/>
              <a:gd name="f24" fmla="*/ f19 1 2"/>
              <a:gd name="f25" fmla="*/ f19 2 1"/>
              <a:gd name="f26" fmla="min f21 f20"/>
              <a:gd name="f27" fmla="*/ f22 1 f18"/>
              <a:gd name="f28" fmla="*/ f23 1 f18"/>
              <a:gd name="f29" fmla="+- f19 f24 0"/>
              <a:gd name="f30" fmla="*/ f24 1 2"/>
              <a:gd name="f31" fmla="+- f27 0 f24"/>
              <a:gd name="f32" fmla="+- f27 0 f19"/>
              <a:gd name="f33" fmla="+- f19 f30 0"/>
              <a:gd name="f34" fmla="+- f24 f30 0"/>
              <a:gd name="f35" fmla="+- f28 0 f24"/>
              <a:gd name="f36" fmla="+- f28 0 f19"/>
              <a:gd name="f37" fmla="+- f28 0 f29"/>
              <a:gd name="f38" fmla="*/ f14 f26 1"/>
              <a:gd name="f39" fmla="*/ f7 f26 1"/>
              <a:gd name="f40" fmla="*/ f19 f26 1"/>
              <a:gd name="f41" fmla="*/ f29 f26 1"/>
              <a:gd name="f42" fmla="*/ f24 f26 1"/>
              <a:gd name="f43" fmla="*/ f27 f26 1"/>
              <a:gd name="f44" fmla="*/ f28 f26 1"/>
              <a:gd name="f45" fmla="*/ f25 f26 1"/>
              <a:gd name="f46" fmla="*/ f32 f26 1"/>
              <a:gd name="f47" fmla="*/ f36 f26 1"/>
              <a:gd name="f48" fmla="+- f42 0 f39"/>
              <a:gd name="f49" fmla="+- f40 0 f41"/>
              <a:gd name="f50" fmla="*/ f31 f26 1"/>
              <a:gd name="f51" fmla="+- f39 0 f42"/>
              <a:gd name="f52" fmla="*/ f37 f26 1"/>
              <a:gd name="f53" fmla="*/ f35 f26 1"/>
              <a:gd name="f54" fmla="+- f42 0 f40"/>
              <a:gd name="f55" fmla="*/ f34 f26 1"/>
              <a:gd name="f56" fmla="*/ f33 f26 1"/>
              <a:gd name="f57" fmla="+- f45 0 f41"/>
              <a:gd name="f58" fmla="+- f40 0 f42"/>
              <a:gd name="f59" fmla="+- f41 0 f45"/>
              <a:gd name="f60" fmla="abs f48"/>
              <a:gd name="f61" fmla="abs f49"/>
              <a:gd name="f62" fmla="?: f48 f15 f2"/>
              <a:gd name="f63" fmla="?: f48 f2 f15"/>
              <a:gd name="f64" fmla="?: f49 0 f1"/>
              <a:gd name="f65" fmla="?: f49 f1 0"/>
              <a:gd name="f66" fmla="+- f50 0 f46"/>
              <a:gd name="f67" fmla="abs f51"/>
              <a:gd name="f68" fmla="?: f51 0 f1"/>
              <a:gd name="f69" fmla="?: f51 f1 0"/>
              <a:gd name="f70" fmla="+- f43 0 f50"/>
              <a:gd name="f71" fmla="+- f50 0 f43"/>
              <a:gd name="f72" fmla="+- f47 0 f52"/>
              <a:gd name="f73" fmla="+- f44 0 f53"/>
              <a:gd name="f74" fmla="abs f54"/>
              <a:gd name="f75" fmla="?: f54 f15 f2"/>
              <a:gd name="f76" fmla="?: f54 f2 f15"/>
              <a:gd name="f77" fmla="+- f53 0 f44"/>
              <a:gd name="f78" fmla="?: f51 f15 f2"/>
              <a:gd name="f79" fmla="?: f51 f2 f15"/>
              <a:gd name="f80" fmla="?: f51 f3 f2"/>
              <a:gd name="f81" fmla="?: f51 f2 f3"/>
              <a:gd name="f82" fmla="+- f55 0 f42"/>
              <a:gd name="f83" fmla="+- f56 0 f41"/>
              <a:gd name="f84" fmla="+- f40 0 f55"/>
              <a:gd name="f85" fmla="+- f41 0 f56"/>
              <a:gd name="f86" fmla="abs f57"/>
              <a:gd name="f87" fmla="?: f57 0 f1"/>
              <a:gd name="f88" fmla="?: f57 f1 0"/>
              <a:gd name="f89" fmla="+- f46 0 f50"/>
              <a:gd name="f90" fmla="+- f46 0 f46"/>
              <a:gd name="f91" fmla="+- f42 0 f55"/>
              <a:gd name="f92" fmla="abs f58"/>
              <a:gd name="f93" fmla="?: f58 0 f1"/>
              <a:gd name="f94" fmla="?: f58 f1 0"/>
              <a:gd name="f95" fmla="abs f59"/>
              <a:gd name="f96" fmla="?: f48 f65 f64"/>
              <a:gd name="f97" fmla="?: f48 f64 f65"/>
              <a:gd name="f98" fmla="?: f49 f62 f63"/>
              <a:gd name="f99" fmla="abs f66"/>
              <a:gd name="f100" fmla="?: f66 f15 f2"/>
              <a:gd name="f101" fmla="?: f66 f2 f15"/>
              <a:gd name="f102" fmla="?: f66 f69 f68"/>
              <a:gd name="f103" fmla="?: f66 f68 f69"/>
              <a:gd name="f104" fmla="abs f70"/>
              <a:gd name="f105" fmla="?: f70 f15 f2"/>
              <a:gd name="f106" fmla="?: f70 f2 f15"/>
              <a:gd name="f107" fmla="?: f70 f3 f2"/>
              <a:gd name="f108" fmla="?: f70 f2 f3"/>
              <a:gd name="f109" fmla="abs f71"/>
              <a:gd name="f110" fmla="abs f72"/>
              <a:gd name="f111" fmla="?: f71 f15 f2"/>
              <a:gd name="f112" fmla="?: f71 f2 f15"/>
              <a:gd name="f113" fmla="?: f72 0 f1"/>
              <a:gd name="f114" fmla="?: f72 f1 0"/>
              <a:gd name="f115" fmla="abs f73"/>
              <a:gd name="f116" fmla="?: f73 0 f1"/>
              <a:gd name="f117" fmla="?: f73 f1 0"/>
              <a:gd name="f118" fmla="?: f73 f75 f76"/>
              <a:gd name="f119" fmla="abs f77"/>
              <a:gd name="f120" fmla="?: f51 f81 f80"/>
              <a:gd name="f121" fmla="?: f51 f80 f81"/>
              <a:gd name="f122" fmla="?: f77 f79 f78"/>
              <a:gd name="f123" fmla="abs f82"/>
              <a:gd name="f124" fmla="abs f83"/>
              <a:gd name="f125" fmla="?: f82 f15 f2"/>
              <a:gd name="f126" fmla="?: f82 f2 f15"/>
              <a:gd name="f127" fmla="?: f83 0 f1"/>
              <a:gd name="f128" fmla="?: f83 f1 0"/>
              <a:gd name="f129" fmla="abs f84"/>
              <a:gd name="f130" fmla="abs f85"/>
              <a:gd name="f131" fmla="?: f84 f15 f2"/>
              <a:gd name="f132" fmla="?: f84 f2 f15"/>
              <a:gd name="f133" fmla="?: f84 f3 f2"/>
              <a:gd name="f134" fmla="?: f84 f2 f3"/>
              <a:gd name="f135" fmla="?: f54 f88 f87"/>
              <a:gd name="f136" fmla="?: f54 f87 f88"/>
              <a:gd name="f137" fmla="?: f57 f75 f76"/>
              <a:gd name="f138" fmla="abs f89"/>
              <a:gd name="f139" fmla="?: f89 f15 f2"/>
              <a:gd name="f140" fmla="?: f89 f2 f15"/>
              <a:gd name="f141" fmla="?: f82 0 f1"/>
              <a:gd name="f142" fmla="?: f82 f1 0"/>
              <a:gd name="f143" fmla="abs f90"/>
              <a:gd name="f144" fmla="abs f91"/>
              <a:gd name="f145" fmla="?: f90 f15 f2"/>
              <a:gd name="f146" fmla="?: f90 f2 f15"/>
              <a:gd name="f147" fmla="?: f90 f3 f2"/>
              <a:gd name="f148" fmla="?: f90 f2 f3"/>
              <a:gd name="f149" fmla="?: f71 f94 f93"/>
              <a:gd name="f150" fmla="?: f71 f93 f94"/>
              <a:gd name="f151" fmla="?: f59 f79 f78"/>
              <a:gd name="f152" fmla="?: f49 f96 f97"/>
              <a:gd name="f153" fmla="?: f51 f102 f103"/>
              <a:gd name="f154" fmla="?: f51 f100 f101"/>
              <a:gd name="f155" fmla="?: f70 f108 f107"/>
              <a:gd name="f156" fmla="?: f70 f107 f108"/>
              <a:gd name="f157" fmla="?: f48 f106 f105"/>
              <a:gd name="f158" fmla="?: f71 f114 f113"/>
              <a:gd name="f159" fmla="?: f71 f113 f114"/>
              <a:gd name="f160" fmla="?: f72 f111 f112"/>
              <a:gd name="f161" fmla="?: f54 f117 f116"/>
              <a:gd name="f162" fmla="?: f54 f116 f117"/>
              <a:gd name="f163" fmla="?: f77 f121 f120"/>
              <a:gd name="f164" fmla="?: f82 f128 f127"/>
              <a:gd name="f165" fmla="?: f82 f127 f128"/>
              <a:gd name="f166" fmla="?: f83 f125 f126"/>
              <a:gd name="f167" fmla="?: f84 f134 f133"/>
              <a:gd name="f168" fmla="?: f84 f133 f134"/>
              <a:gd name="f169" fmla="?: f85 f132 f131"/>
              <a:gd name="f170" fmla="?: f57 f135 f136"/>
              <a:gd name="f171" fmla="?: f89 f142 f141"/>
              <a:gd name="f172" fmla="?: f89 f141 f142"/>
              <a:gd name="f173" fmla="?: f82 f139 f140"/>
              <a:gd name="f174" fmla="?: f90 f148 f147"/>
              <a:gd name="f175" fmla="?: f90 f147 f148"/>
              <a:gd name="f176" fmla="?: f91 f146 f145"/>
              <a:gd name="f177" fmla="?: f58 f149 f150"/>
              <a:gd name="f178" fmla="?: f58 f111 f112"/>
              <a:gd name="f179" fmla="?: f59 f121 f120"/>
              <a:gd name="f180" fmla="?: f48 f156 f155"/>
              <a:gd name="f181" fmla="?: f72 f158 f159"/>
              <a:gd name="f182" fmla="?: f73 f161 f162"/>
              <a:gd name="f183" fmla="?: f83 f164 f165"/>
              <a:gd name="f184" fmla="?: f85 f168 f167"/>
              <a:gd name="f185" fmla="?: f82 f171 f172"/>
              <a:gd name="f186" fmla="?: f91 f175 f174"/>
            </a:gdLst>
            <a:ahLst>
              <a:ahXY gdRefX="f0" minX="f7" maxX="f8" gdRefY="" minY="0" maxY="0">
                <a:pos x="f38" y="f39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0" t="f40" r="f46" b="f47"/>
            <a:pathLst>
              <a:path>
                <a:moveTo>
                  <a:pt x="f39" y="f41"/>
                </a:moveTo>
                <a:arcTo wR="f60" hR="f61" stAng="f152" swAng="f98"/>
                <a:lnTo>
                  <a:pt x="f46" y="f40"/>
                </a:lnTo>
                <a:lnTo>
                  <a:pt x="f46" y="f42"/>
                </a:lnTo>
                <a:arcTo wR="f99" hR="f67" stAng="f153" swAng="f154"/>
                <a:arcTo wR="f104" hR="f60" stAng="f180" swAng="f157"/>
                <a:lnTo>
                  <a:pt x="f43" y="f52"/>
                </a:lnTo>
                <a:arcTo wR="f109" hR="f110" stAng="f181" swAng="f160"/>
                <a:lnTo>
                  <a:pt x="f40" y="f47"/>
                </a:lnTo>
                <a:lnTo>
                  <a:pt x="f40" y="f53"/>
                </a:lnTo>
                <a:arcTo wR="f74" hR="f115" stAng="f182" swAng="f118"/>
                <a:arcTo wR="f67" hR="f119" stAng="f163" swAng="f122"/>
                <a:close/>
              </a:path>
              <a:path>
                <a:moveTo>
                  <a:pt x="f42" y="f41"/>
                </a:moveTo>
                <a:arcTo wR="f123" hR="f124" stAng="f183" swAng="f166"/>
                <a:arcTo wR="f129" hR="f130" stAng="f184" swAng="f169"/>
                <a:arcTo wR="f74" hR="f86" stAng="f170" swAng="f137"/>
                <a:close/>
              </a:path>
              <a:path>
                <a:moveTo>
                  <a:pt x="f50" y="f42"/>
                </a:moveTo>
                <a:arcTo wR="f138" hR="f123" stAng="f185" swAng="f173"/>
                <a:arcTo wR="f143" hR="f144" stAng="f186" swAng="f176"/>
                <a:arcTo wR="f99" hR="f67" stAng="f153" swAng="f154"/>
                <a:arcTo wR="f104" hR="f60" stAng="f180" swAng="f157"/>
                <a:arcTo wR="f109" hR="f92" stAng="f177" swAng="f178"/>
                <a:close/>
              </a:path>
              <a:path>
                <a:moveTo>
                  <a:pt x="f42" y="f45"/>
                </a:moveTo>
                <a:arcTo wR="f67" hR="f95" stAng="f179" swAng="f151"/>
              </a:path>
              <a:path>
                <a:moveTo>
                  <a:pt x="f50" y="f40"/>
                </a:moveTo>
                <a:lnTo>
                  <a:pt x="f46" y="f40"/>
                </a:lnTo>
              </a:path>
              <a:path>
                <a:moveTo>
                  <a:pt x="f40" y="f41"/>
                </a:moveTo>
                <a:lnTo>
                  <a:pt x="f40" y="f53"/>
                </a:lnTo>
              </a:path>
            </a:pathLst>
          </a:custGeom>
          <a:solidFill>
            <a:srgbClr val="F8BDA6">
              <a:alpha val="50000"/>
            </a:srgbClr>
          </a:solidFill>
          <a:ln w="38160">
            <a:solidFill>
              <a:srgbClr val="CC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700" b="1" i="0" u="none" strike="noStrike" cap="none" baseline="0">
                <a:ln>
                  <a:noFill/>
                </a:ln>
                <a:solidFill>
                  <a:srgbClr val="000000"/>
                </a:solidFill>
                <a:latin typeface="Georgia" pitchFamily="18"/>
                <a:ea typeface="Microsoft YaHei" pitchFamily="2"/>
                <a:cs typeface="Microsoft YaHei" pitchFamily="2"/>
              </a:rPr>
              <a:t>Дефицит бюджета</a:t>
            </a:r>
            <a:r>
              <a:rPr lang="ru-RU" sz="18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Georgia" pitchFamily="18"/>
                <a:ea typeface="Microsoft YaHei" pitchFamily="2"/>
                <a:cs typeface="Microsoft YaHei" pitchFamily="2"/>
              </a:rPr>
              <a:t> – превышение расходов бюджета над его доходами</a:t>
            </a:r>
          </a:p>
        </p:txBody>
      </p:sp>
      <p:sp>
        <p:nvSpPr>
          <p:cNvPr id="7" name="Полилиния 6"/>
          <p:cNvSpPr/>
          <p:nvPr/>
        </p:nvSpPr>
        <p:spPr>
          <a:xfrm>
            <a:off x="468360" y="5661000"/>
            <a:ext cx="8353440" cy="863639"/>
          </a:xfrm>
          <a:custGeom>
            <a:avLst>
              <a:gd name="f0" fmla="val 27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val 5400"/>
              <a:gd name="f9" fmla="val -2147483647"/>
              <a:gd name="f10" fmla="val 2147483647"/>
              <a:gd name="f11" fmla="abs f4"/>
              <a:gd name="f12" fmla="abs f5"/>
              <a:gd name="f13" fmla="abs f6"/>
              <a:gd name="f14" fmla="pin 0 f0 5400"/>
              <a:gd name="f15" fmla="+- 0 0 f2"/>
              <a:gd name="f16" fmla="?: f11 f4 1"/>
              <a:gd name="f17" fmla="?: f12 f5 1"/>
              <a:gd name="f18" fmla="?: f13 f6 1"/>
              <a:gd name="f19" fmla="val f14"/>
              <a:gd name="f20" fmla="*/ f16 1 21600"/>
              <a:gd name="f21" fmla="*/ f17 1 21600"/>
              <a:gd name="f22" fmla="*/ 21600 f16 1"/>
              <a:gd name="f23" fmla="*/ 21600 f17 1"/>
              <a:gd name="f24" fmla="*/ f19 1 2"/>
              <a:gd name="f25" fmla="*/ f19 2 1"/>
              <a:gd name="f26" fmla="min f21 f20"/>
              <a:gd name="f27" fmla="*/ f22 1 f18"/>
              <a:gd name="f28" fmla="*/ f23 1 f18"/>
              <a:gd name="f29" fmla="+- f19 f24 0"/>
              <a:gd name="f30" fmla="*/ f24 1 2"/>
              <a:gd name="f31" fmla="+- f27 0 f24"/>
              <a:gd name="f32" fmla="+- f27 0 f19"/>
              <a:gd name="f33" fmla="+- f19 f30 0"/>
              <a:gd name="f34" fmla="+- f24 f30 0"/>
              <a:gd name="f35" fmla="+- f28 0 f24"/>
              <a:gd name="f36" fmla="+- f28 0 f19"/>
              <a:gd name="f37" fmla="+- f28 0 f29"/>
              <a:gd name="f38" fmla="*/ f14 f26 1"/>
              <a:gd name="f39" fmla="*/ f7 f26 1"/>
              <a:gd name="f40" fmla="*/ f19 f26 1"/>
              <a:gd name="f41" fmla="*/ f29 f26 1"/>
              <a:gd name="f42" fmla="*/ f24 f26 1"/>
              <a:gd name="f43" fmla="*/ f27 f26 1"/>
              <a:gd name="f44" fmla="*/ f28 f26 1"/>
              <a:gd name="f45" fmla="*/ f25 f26 1"/>
              <a:gd name="f46" fmla="*/ f32 f26 1"/>
              <a:gd name="f47" fmla="*/ f36 f26 1"/>
              <a:gd name="f48" fmla="+- f42 0 f39"/>
              <a:gd name="f49" fmla="+- f40 0 f41"/>
              <a:gd name="f50" fmla="*/ f31 f26 1"/>
              <a:gd name="f51" fmla="+- f39 0 f42"/>
              <a:gd name="f52" fmla="*/ f37 f26 1"/>
              <a:gd name="f53" fmla="*/ f35 f26 1"/>
              <a:gd name="f54" fmla="+- f42 0 f40"/>
              <a:gd name="f55" fmla="*/ f34 f26 1"/>
              <a:gd name="f56" fmla="*/ f33 f26 1"/>
              <a:gd name="f57" fmla="+- f45 0 f41"/>
              <a:gd name="f58" fmla="+- f40 0 f42"/>
              <a:gd name="f59" fmla="+- f41 0 f45"/>
              <a:gd name="f60" fmla="abs f48"/>
              <a:gd name="f61" fmla="abs f49"/>
              <a:gd name="f62" fmla="?: f48 f15 f2"/>
              <a:gd name="f63" fmla="?: f48 f2 f15"/>
              <a:gd name="f64" fmla="?: f49 0 f1"/>
              <a:gd name="f65" fmla="?: f49 f1 0"/>
              <a:gd name="f66" fmla="+- f50 0 f46"/>
              <a:gd name="f67" fmla="abs f51"/>
              <a:gd name="f68" fmla="?: f51 0 f1"/>
              <a:gd name="f69" fmla="?: f51 f1 0"/>
              <a:gd name="f70" fmla="+- f43 0 f50"/>
              <a:gd name="f71" fmla="+- f50 0 f43"/>
              <a:gd name="f72" fmla="+- f47 0 f52"/>
              <a:gd name="f73" fmla="+- f44 0 f53"/>
              <a:gd name="f74" fmla="abs f54"/>
              <a:gd name="f75" fmla="?: f54 f15 f2"/>
              <a:gd name="f76" fmla="?: f54 f2 f15"/>
              <a:gd name="f77" fmla="+- f53 0 f44"/>
              <a:gd name="f78" fmla="?: f51 f15 f2"/>
              <a:gd name="f79" fmla="?: f51 f2 f15"/>
              <a:gd name="f80" fmla="?: f51 f3 f2"/>
              <a:gd name="f81" fmla="?: f51 f2 f3"/>
              <a:gd name="f82" fmla="+- f55 0 f42"/>
              <a:gd name="f83" fmla="+- f56 0 f41"/>
              <a:gd name="f84" fmla="+- f40 0 f55"/>
              <a:gd name="f85" fmla="+- f41 0 f56"/>
              <a:gd name="f86" fmla="abs f57"/>
              <a:gd name="f87" fmla="?: f57 0 f1"/>
              <a:gd name="f88" fmla="?: f57 f1 0"/>
              <a:gd name="f89" fmla="+- f46 0 f50"/>
              <a:gd name="f90" fmla="+- f46 0 f46"/>
              <a:gd name="f91" fmla="+- f42 0 f55"/>
              <a:gd name="f92" fmla="abs f58"/>
              <a:gd name="f93" fmla="?: f58 0 f1"/>
              <a:gd name="f94" fmla="?: f58 f1 0"/>
              <a:gd name="f95" fmla="abs f59"/>
              <a:gd name="f96" fmla="?: f48 f65 f64"/>
              <a:gd name="f97" fmla="?: f48 f64 f65"/>
              <a:gd name="f98" fmla="?: f49 f62 f63"/>
              <a:gd name="f99" fmla="abs f66"/>
              <a:gd name="f100" fmla="?: f66 f15 f2"/>
              <a:gd name="f101" fmla="?: f66 f2 f15"/>
              <a:gd name="f102" fmla="?: f66 f69 f68"/>
              <a:gd name="f103" fmla="?: f66 f68 f69"/>
              <a:gd name="f104" fmla="abs f70"/>
              <a:gd name="f105" fmla="?: f70 f15 f2"/>
              <a:gd name="f106" fmla="?: f70 f2 f15"/>
              <a:gd name="f107" fmla="?: f70 f3 f2"/>
              <a:gd name="f108" fmla="?: f70 f2 f3"/>
              <a:gd name="f109" fmla="abs f71"/>
              <a:gd name="f110" fmla="abs f72"/>
              <a:gd name="f111" fmla="?: f71 f15 f2"/>
              <a:gd name="f112" fmla="?: f71 f2 f15"/>
              <a:gd name="f113" fmla="?: f72 0 f1"/>
              <a:gd name="f114" fmla="?: f72 f1 0"/>
              <a:gd name="f115" fmla="abs f73"/>
              <a:gd name="f116" fmla="?: f73 0 f1"/>
              <a:gd name="f117" fmla="?: f73 f1 0"/>
              <a:gd name="f118" fmla="?: f73 f75 f76"/>
              <a:gd name="f119" fmla="abs f77"/>
              <a:gd name="f120" fmla="?: f51 f81 f80"/>
              <a:gd name="f121" fmla="?: f51 f80 f81"/>
              <a:gd name="f122" fmla="?: f77 f79 f78"/>
              <a:gd name="f123" fmla="abs f82"/>
              <a:gd name="f124" fmla="abs f83"/>
              <a:gd name="f125" fmla="?: f82 f15 f2"/>
              <a:gd name="f126" fmla="?: f82 f2 f15"/>
              <a:gd name="f127" fmla="?: f83 0 f1"/>
              <a:gd name="f128" fmla="?: f83 f1 0"/>
              <a:gd name="f129" fmla="abs f84"/>
              <a:gd name="f130" fmla="abs f85"/>
              <a:gd name="f131" fmla="?: f84 f15 f2"/>
              <a:gd name="f132" fmla="?: f84 f2 f15"/>
              <a:gd name="f133" fmla="?: f84 f3 f2"/>
              <a:gd name="f134" fmla="?: f84 f2 f3"/>
              <a:gd name="f135" fmla="?: f54 f88 f87"/>
              <a:gd name="f136" fmla="?: f54 f87 f88"/>
              <a:gd name="f137" fmla="?: f57 f75 f76"/>
              <a:gd name="f138" fmla="abs f89"/>
              <a:gd name="f139" fmla="?: f89 f15 f2"/>
              <a:gd name="f140" fmla="?: f89 f2 f15"/>
              <a:gd name="f141" fmla="?: f82 0 f1"/>
              <a:gd name="f142" fmla="?: f82 f1 0"/>
              <a:gd name="f143" fmla="abs f90"/>
              <a:gd name="f144" fmla="abs f91"/>
              <a:gd name="f145" fmla="?: f90 f15 f2"/>
              <a:gd name="f146" fmla="?: f90 f2 f15"/>
              <a:gd name="f147" fmla="?: f90 f3 f2"/>
              <a:gd name="f148" fmla="?: f90 f2 f3"/>
              <a:gd name="f149" fmla="?: f71 f94 f93"/>
              <a:gd name="f150" fmla="?: f71 f93 f94"/>
              <a:gd name="f151" fmla="?: f59 f79 f78"/>
              <a:gd name="f152" fmla="?: f49 f96 f97"/>
              <a:gd name="f153" fmla="?: f51 f102 f103"/>
              <a:gd name="f154" fmla="?: f51 f100 f101"/>
              <a:gd name="f155" fmla="?: f70 f108 f107"/>
              <a:gd name="f156" fmla="?: f70 f107 f108"/>
              <a:gd name="f157" fmla="?: f48 f106 f105"/>
              <a:gd name="f158" fmla="?: f71 f114 f113"/>
              <a:gd name="f159" fmla="?: f71 f113 f114"/>
              <a:gd name="f160" fmla="?: f72 f111 f112"/>
              <a:gd name="f161" fmla="?: f54 f117 f116"/>
              <a:gd name="f162" fmla="?: f54 f116 f117"/>
              <a:gd name="f163" fmla="?: f77 f121 f120"/>
              <a:gd name="f164" fmla="?: f82 f128 f127"/>
              <a:gd name="f165" fmla="?: f82 f127 f128"/>
              <a:gd name="f166" fmla="?: f83 f125 f126"/>
              <a:gd name="f167" fmla="?: f84 f134 f133"/>
              <a:gd name="f168" fmla="?: f84 f133 f134"/>
              <a:gd name="f169" fmla="?: f85 f132 f131"/>
              <a:gd name="f170" fmla="?: f57 f135 f136"/>
              <a:gd name="f171" fmla="?: f89 f142 f141"/>
              <a:gd name="f172" fmla="?: f89 f141 f142"/>
              <a:gd name="f173" fmla="?: f82 f139 f140"/>
              <a:gd name="f174" fmla="?: f90 f148 f147"/>
              <a:gd name="f175" fmla="?: f90 f147 f148"/>
              <a:gd name="f176" fmla="?: f91 f146 f145"/>
              <a:gd name="f177" fmla="?: f58 f149 f150"/>
              <a:gd name="f178" fmla="?: f58 f111 f112"/>
              <a:gd name="f179" fmla="?: f59 f121 f120"/>
              <a:gd name="f180" fmla="?: f48 f156 f155"/>
              <a:gd name="f181" fmla="?: f72 f158 f159"/>
              <a:gd name="f182" fmla="?: f73 f161 f162"/>
              <a:gd name="f183" fmla="?: f83 f164 f165"/>
              <a:gd name="f184" fmla="?: f85 f168 f167"/>
              <a:gd name="f185" fmla="?: f82 f171 f172"/>
              <a:gd name="f186" fmla="?: f91 f175 f174"/>
            </a:gdLst>
            <a:ahLst>
              <a:ahXY gdRefX="f0" minX="f7" maxX="f8" gdRefY="" minY="0" maxY="0">
                <a:pos x="f38" y="f39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0" t="f40" r="f46" b="f47"/>
            <a:pathLst>
              <a:path>
                <a:moveTo>
                  <a:pt x="f39" y="f41"/>
                </a:moveTo>
                <a:arcTo wR="f60" hR="f61" stAng="f152" swAng="f98"/>
                <a:lnTo>
                  <a:pt x="f46" y="f40"/>
                </a:lnTo>
                <a:lnTo>
                  <a:pt x="f46" y="f42"/>
                </a:lnTo>
                <a:arcTo wR="f99" hR="f67" stAng="f153" swAng="f154"/>
                <a:arcTo wR="f104" hR="f60" stAng="f180" swAng="f157"/>
                <a:lnTo>
                  <a:pt x="f43" y="f52"/>
                </a:lnTo>
                <a:arcTo wR="f109" hR="f110" stAng="f181" swAng="f160"/>
                <a:lnTo>
                  <a:pt x="f40" y="f47"/>
                </a:lnTo>
                <a:lnTo>
                  <a:pt x="f40" y="f53"/>
                </a:lnTo>
                <a:arcTo wR="f74" hR="f115" stAng="f182" swAng="f118"/>
                <a:arcTo wR="f67" hR="f119" stAng="f163" swAng="f122"/>
                <a:close/>
              </a:path>
              <a:path>
                <a:moveTo>
                  <a:pt x="f42" y="f41"/>
                </a:moveTo>
                <a:arcTo wR="f123" hR="f124" stAng="f183" swAng="f166"/>
                <a:arcTo wR="f129" hR="f130" stAng="f184" swAng="f169"/>
                <a:arcTo wR="f74" hR="f86" stAng="f170" swAng="f137"/>
                <a:close/>
              </a:path>
              <a:path>
                <a:moveTo>
                  <a:pt x="f50" y="f42"/>
                </a:moveTo>
                <a:arcTo wR="f138" hR="f123" stAng="f185" swAng="f173"/>
                <a:arcTo wR="f143" hR="f144" stAng="f186" swAng="f176"/>
                <a:arcTo wR="f99" hR="f67" stAng="f153" swAng="f154"/>
                <a:arcTo wR="f104" hR="f60" stAng="f180" swAng="f157"/>
                <a:arcTo wR="f109" hR="f92" stAng="f177" swAng="f178"/>
                <a:close/>
              </a:path>
              <a:path>
                <a:moveTo>
                  <a:pt x="f42" y="f45"/>
                </a:moveTo>
                <a:arcTo wR="f67" hR="f95" stAng="f179" swAng="f151"/>
              </a:path>
              <a:path>
                <a:moveTo>
                  <a:pt x="f50" y="f40"/>
                </a:moveTo>
                <a:lnTo>
                  <a:pt x="f46" y="f40"/>
                </a:lnTo>
              </a:path>
              <a:path>
                <a:moveTo>
                  <a:pt x="f40" y="f41"/>
                </a:moveTo>
                <a:lnTo>
                  <a:pt x="f40" y="f53"/>
                </a:lnTo>
              </a:path>
            </a:pathLst>
          </a:custGeom>
          <a:solidFill>
            <a:srgbClr val="B4FAA4">
              <a:alpha val="50000"/>
            </a:srgbClr>
          </a:solidFill>
          <a:ln w="38160">
            <a:solidFill>
              <a:srgbClr val="0033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700" b="1" i="0" u="none" strike="noStrike" cap="none" baseline="0">
                <a:ln>
                  <a:noFill/>
                </a:ln>
                <a:solidFill>
                  <a:srgbClr val="000000"/>
                </a:solidFill>
                <a:latin typeface="Georgia" pitchFamily="18"/>
                <a:ea typeface="Microsoft YaHei" pitchFamily="2"/>
                <a:cs typeface="Microsoft YaHei" pitchFamily="2"/>
              </a:rPr>
              <a:t>Профицит бюджета</a:t>
            </a:r>
            <a:r>
              <a:rPr lang="ru-RU" sz="18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Georgia" pitchFamily="18"/>
                <a:ea typeface="Microsoft YaHei" pitchFamily="2"/>
                <a:cs typeface="Microsoft YaHei" pitchFamily="2"/>
              </a:rPr>
              <a:t> – превышение доходов бюджета над его расходами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илиния 2"/>
          <p:cNvSpPr/>
          <p:nvPr/>
        </p:nvSpPr>
        <p:spPr>
          <a:xfrm>
            <a:off x="457200" y="274680"/>
            <a:ext cx="8229600" cy="1143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4400" b="1" i="0" u="none" strike="noStrike" cap="none" baseline="0">
                <a:ln>
                  <a:noFill/>
                </a:ln>
                <a:solidFill>
                  <a:srgbClr val="A50021"/>
                </a:solidFill>
                <a:latin typeface="Georgia" pitchFamily="18"/>
                <a:ea typeface="Microsoft YaHei" pitchFamily="2"/>
                <a:cs typeface="Microsoft YaHei" pitchFamily="2"/>
              </a:rPr>
              <a:t>Составление бюджета основывается на:</a:t>
            </a:r>
          </a:p>
        </p:txBody>
      </p:sp>
      <p:sp>
        <p:nvSpPr>
          <p:cNvPr id="4" name="Полилиния 3"/>
          <p:cNvSpPr/>
          <p:nvPr/>
        </p:nvSpPr>
        <p:spPr>
          <a:xfrm>
            <a:off x="0" y="1844639"/>
            <a:ext cx="4608360" cy="2160720"/>
          </a:xfrm>
          <a:custGeom>
            <a:avLst>
              <a:gd name="f0" fmla="val 2700"/>
              <a:gd name="f1" fmla="val 5400"/>
              <a:gd name="f2" fmla="val 18900"/>
            </a:avLst>
            <a:gdLst>
              <a:gd name="f3" fmla="val 21600000"/>
              <a:gd name="f4" fmla="val 10800000"/>
              <a:gd name="f5" fmla="val 5400000"/>
              <a:gd name="f6" fmla="val w"/>
              <a:gd name="f7" fmla="val h"/>
              <a:gd name="f8" fmla="val 0"/>
              <a:gd name="f9" fmla="val 21600"/>
              <a:gd name="f10" fmla="*/ 5419351 1 1725033"/>
              <a:gd name="f11" fmla="val -2147483647"/>
              <a:gd name="f12" fmla="val 2147483647"/>
              <a:gd name="f13" fmla="*/ f6 1 21600"/>
              <a:gd name="f14" fmla="*/ f7 1 21600"/>
              <a:gd name="f15" fmla="val f9"/>
              <a:gd name="f16" fmla="*/ f9 1 8"/>
              <a:gd name="f17" fmla="*/ f9 1 2"/>
              <a:gd name="f18" fmla="*/ f9 7 1"/>
              <a:gd name="f19" fmla="*/ f9 3 1"/>
              <a:gd name="f20" fmla="pin f8 f2 f9"/>
              <a:gd name="f21" fmla="*/ f18 1 8"/>
              <a:gd name="f22" fmla="*/ f19 1 2"/>
              <a:gd name="f23" fmla="+- 0 0 f17"/>
              <a:gd name="f24" fmla="+- f9 0 f20"/>
              <a:gd name="f25" fmla="*/ f19 1 8"/>
              <a:gd name="f26" fmla="*/ 21600 f14 1"/>
              <a:gd name="f27" fmla="*/ 10800 f13 1"/>
              <a:gd name="f28" fmla="*/ f8 f13 1"/>
              <a:gd name="f29" fmla="*/ f20 f14 1"/>
              <a:gd name="f30" fmla="*/ f24 30573 1"/>
              <a:gd name="f31" fmla="+- f25 0 4"/>
              <a:gd name="f32" fmla="pin f24 f1 f9"/>
              <a:gd name="f33" fmla="min f23 f22"/>
              <a:gd name="f34" fmla="max f23 f22"/>
              <a:gd name="f35" fmla="val f32"/>
              <a:gd name="f36" fmla="*/ f30 1 4096"/>
              <a:gd name="f37" fmla="+- f9 0 f32"/>
              <a:gd name="f38" fmla="pin f16 f0 f31"/>
              <a:gd name="f39" fmla="*/ f32 f14 1"/>
              <a:gd name="f40" fmla="+- f34 0 f33"/>
              <a:gd name="f41" fmla="val f38"/>
              <a:gd name="f42" fmla="*/ f36 2 1"/>
              <a:gd name="f43" fmla="+- f36 f20 0"/>
              <a:gd name="f44" fmla="+- f36 f9 0"/>
              <a:gd name="f45" fmla="*/ f37 1 2"/>
              <a:gd name="f46" fmla="+- f38 f16 0"/>
              <a:gd name="f47" fmla="+- f9 0 f38"/>
              <a:gd name="f48" fmla="+- f17 0 f38"/>
              <a:gd name="f49" fmla="+- f20 f36 0"/>
              <a:gd name="f50" fmla="*/ f36 2391 1"/>
              <a:gd name="f51" fmla="*/ f38 f13 1"/>
              <a:gd name="f52" fmla="*/ f35 f14 1"/>
              <a:gd name="f53" fmla="*/ f40 1 2"/>
              <a:gd name="f54" fmla="+- f9 0 f42"/>
              <a:gd name="f55" fmla="+- f44 0 f32"/>
              <a:gd name="f56" fmla="+- f36 f45 0"/>
              <a:gd name="f57" fmla="+- f43 f32 0"/>
              <a:gd name="f58" fmla="+- f9 0 f46"/>
              <a:gd name="f59" fmla="*/ f48 1 f9"/>
              <a:gd name="f60" fmla="*/ f50 1 32768"/>
              <a:gd name="f61" fmla="+- f17 0 f46"/>
              <a:gd name="f62" fmla="+- f36 f43 0"/>
              <a:gd name="f63" fmla="*/ f41 f13 1"/>
              <a:gd name="f64" fmla="*/ f47 f13 1"/>
              <a:gd name="f65" fmla="+- f33 f53 0"/>
              <a:gd name="f66" fmla="+- f57 0 f9"/>
              <a:gd name="f67" fmla="*/ f59 f59 1"/>
              <a:gd name="f68" fmla="*/ f61 1 f9"/>
              <a:gd name="f69" fmla="+- f9 0 f62"/>
              <a:gd name="f70" fmla="+- f24 f55 0"/>
              <a:gd name="f71" fmla="+- f60 f43 0"/>
              <a:gd name="f72" fmla="+- 0 0 f65"/>
              <a:gd name="f73" fmla="+- f41 0 f65"/>
              <a:gd name="f74" fmla="min f54 f15"/>
              <a:gd name="f75" fmla="max f54 f15"/>
              <a:gd name="f76" fmla="+- f47 0 f65"/>
              <a:gd name="f77" fmla="+- f15 0 f65"/>
              <a:gd name="f78" fmla="+- f58 0 f65"/>
              <a:gd name="f79" fmla="+- f46 0 f65"/>
              <a:gd name="f80" fmla="+- 1 0 f67"/>
              <a:gd name="f81" fmla="+- f49 0 f66"/>
              <a:gd name="f82" fmla="*/ f68 f68 1"/>
              <a:gd name="f83" fmla="+- f69 f66 0"/>
              <a:gd name="f84" fmla="+- f70 0 f36"/>
              <a:gd name="f85" fmla="+- f69 f55 0"/>
              <a:gd name="f86" fmla="+- f71 0 f56"/>
              <a:gd name="f87" fmla="+- f66 0 f56"/>
              <a:gd name="f88" fmla="+- f75 0 f74"/>
              <a:gd name="f89" fmla="min f69 f24"/>
              <a:gd name="f90" fmla="max f69 f24"/>
              <a:gd name="f91" fmla="sqrt f80"/>
              <a:gd name="f92" fmla="+- 1 0 f82"/>
              <a:gd name="f93" fmla="+- f83 0 f36"/>
              <a:gd name="f94" fmla="+- f85 0 f36"/>
              <a:gd name="f95" fmla="+- f9 0 f86"/>
              <a:gd name="f96" fmla="*/ f87 2 1"/>
              <a:gd name="f97" fmla="*/ f88 1 2"/>
              <a:gd name="f98" fmla="+- f90 0 f89"/>
              <a:gd name="f99" fmla="*/ f36 f91 1"/>
              <a:gd name="f100" fmla="sqrt f92"/>
              <a:gd name="f101" fmla="*/ f96 1 3"/>
              <a:gd name="f102" fmla="min f94 f84"/>
              <a:gd name="f103" fmla="max f94 f84"/>
              <a:gd name="f104" fmla="+- f74 f97 0"/>
              <a:gd name="f105" fmla="*/ f53 f97 1"/>
              <a:gd name="f106" fmla="*/ f98 1 2"/>
              <a:gd name="f107" fmla="min f93 f35"/>
              <a:gd name="f108" fmla="max f93 f35"/>
              <a:gd name="f109" fmla="+- f99 f9 0"/>
              <a:gd name="f110" fmla="*/ f36 f100 1"/>
              <a:gd name="f111" fmla="+- f20 0 f101"/>
              <a:gd name="f112" fmla="+- f103 0 f102"/>
              <a:gd name="f113" fmla="+- f89 f106 0"/>
              <a:gd name="f114" fmla="*/ f53 f106 1"/>
              <a:gd name="f115" fmla="+- f108 0 f107"/>
              <a:gd name="f116" fmla="+- f109 0 f36"/>
              <a:gd name="f117" fmla="+- f32 f110 0"/>
              <a:gd name="f118" fmla="+- f9 f110 0"/>
              <a:gd name="f119" fmla="min f111 20925"/>
              <a:gd name="f120" fmla="*/ f112 1 2"/>
              <a:gd name="f121" fmla="+- 0 0 f113"/>
              <a:gd name="f122" fmla="*/ f115 1 2"/>
              <a:gd name="f123" fmla="+- f116 f36 0"/>
              <a:gd name="f124" fmla="+- f117 0 f36"/>
              <a:gd name="f125" fmla="+- f116 f32 0"/>
              <a:gd name="f126" fmla="+- f118 0 f43"/>
              <a:gd name="f127" fmla="*/ f116 f14 1"/>
              <a:gd name="f128" fmla="+- f102 f120 0"/>
              <a:gd name="f129" fmla="*/ f53 f120 1"/>
              <a:gd name="f130" fmla="+- f116 0 f104"/>
              <a:gd name="f131" fmla="at2 f77 f121"/>
              <a:gd name="f132" fmla="+- f107 f122 0"/>
              <a:gd name="f133" fmla="*/ f53 f122 1"/>
              <a:gd name="f134" fmla="at2 f72 f121"/>
              <a:gd name="f135" fmla="+- f123 0 f66"/>
              <a:gd name="f136" fmla="+- f125 0 f9"/>
              <a:gd name="f137" fmla="+- f81 0 f128"/>
              <a:gd name="f138" fmla="at2 f73 f130"/>
              <a:gd name="f139" fmla="at2 f76 f130"/>
              <a:gd name="f140" fmla="+- f126 0 f113"/>
              <a:gd name="f141" fmla="+- f131 f5 0"/>
              <a:gd name="f142" fmla="+- f124 0 f132"/>
              <a:gd name="f143" fmla="+- f134 f5 0"/>
              <a:gd name="f144" fmla="+- f135 0 f128"/>
              <a:gd name="f145" fmla="at2 f72 f137"/>
              <a:gd name="f146" fmla="+- f138 f5 0"/>
              <a:gd name="f147" fmla="+- f139 f5 0"/>
              <a:gd name="f148" fmla="at2 f77 f137"/>
              <a:gd name="f149" fmla="*/ f141 f10 1"/>
              <a:gd name="f150" fmla="at2 f78 f140"/>
              <a:gd name="f151" fmla="at2 f78 f142"/>
              <a:gd name="f152" fmla="at2 f79 f142"/>
              <a:gd name="f153" fmla="at2 f79 f140"/>
              <a:gd name="f154" fmla="*/ f143 f10 1"/>
              <a:gd name="f155" fmla="+- f136 0 f132"/>
              <a:gd name="f156" fmla="+- f145 f5 0"/>
              <a:gd name="f157" fmla="at2 f73 f144"/>
              <a:gd name="f158" fmla="*/ f146 f10 1"/>
              <a:gd name="f159" fmla="*/ f147 f10 1"/>
              <a:gd name="f160" fmla="at2 f76 f144"/>
              <a:gd name="f161" fmla="+- f148 f5 0"/>
              <a:gd name="f162" fmla="*/ f149 1 f4"/>
              <a:gd name="f163" fmla="+- f150 f5 0"/>
              <a:gd name="f164" fmla="+- f151 f5 0"/>
              <a:gd name="f165" fmla="+- f152 f5 0"/>
              <a:gd name="f166" fmla="+- f153 f5 0"/>
              <a:gd name="f167" fmla="*/ f154 1 f4"/>
              <a:gd name="f168" fmla="at2 f73 f155"/>
              <a:gd name="f169" fmla="at2 f76 f155"/>
              <a:gd name="f170" fmla="*/ f156 f10 1"/>
              <a:gd name="f171" fmla="+- f157 f5 0"/>
              <a:gd name="f172" fmla="*/ f158 1 f4"/>
              <a:gd name="f173" fmla="*/ f159 1 f4"/>
              <a:gd name="f174" fmla="+- f160 f5 0"/>
              <a:gd name="f175" fmla="*/ f161 f10 1"/>
              <a:gd name="f176" fmla="+- 0 0 f162"/>
              <a:gd name="f177" fmla="*/ f163 f10 1"/>
              <a:gd name="f178" fmla="*/ f164 f10 1"/>
              <a:gd name="f179" fmla="*/ f165 f10 1"/>
              <a:gd name="f180" fmla="*/ f166 f10 1"/>
              <a:gd name="f181" fmla="+- 0 0 f167"/>
              <a:gd name="f182" fmla="+- f168 f5 0"/>
              <a:gd name="f183" fmla="+- f169 f5 0"/>
              <a:gd name="f184" fmla="*/ f170 1 f4"/>
              <a:gd name="f185" fmla="*/ f171 f10 1"/>
              <a:gd name="f186" fmla="+- 0 0 f172"/>
              <a:gd name="f187" fmla="+- 0 0 f173"/>
              <a:gd name="f188" fmla="*/ f174 f10 1"/>
              <a:gd name="f189" fmla="*/ f175 1 f4"/>
              <a:gd name="f190" fmla="*/ f177 1 f4"/>
              <a:gd name="f191" fmla="+- 0 0 f176"/>
              <a:gd name="f192" fmla="*/ f178 1 f4"/>
              <a:gd name="f193" fmla="*/ f179 1 f4"/>
              <a:gd name="f194" fmla="*/ f180 1 f4"/>
              <a:gd name="f195" fmla="+- 0 0 f181"/>
              <a:gd name="f196" fmla="*/ f182 f10 1"/>
              <a:gd name="f197" fmla="*/ f183 f10 1"/>
              <a:gd name="f198" fmla="+- 0 0 f184"/>
              <a:gd name="f199" fmla="*/ f185 1 f4"/>
              <a:gd name="f200" fmla="+- 0 0 f186"/>
              <a:gd name="f201" fmla="+- 0 0 f187"/>
              <a:gd name="f202" fmla="*/ f188 1 f4"/>
              <a:gd name="f203" fmla="+- 0 0 f189"/>
              <a:gd name="f204" fmla="+- 0 0 f190"/>
              <a:gd name="f205" fmla="*/ f191 f4 1"/>
              <a:gd name="f206" fmla="+- 0 0 f192"/>
              <a:gd name="f207" fmla="+- 0 0 f193"/>
              <a:gd name="f208" fmla="+- 0 0 f194"/>
              <a:gd name="f209" fmla="*/ f195 f4 1"/>
              <a:gd name="f210" fmla="*/ f196 1 f4"/>
              <a:gd name="f211" fmla="*/ f197 1 f4"/>
              <a:gd name="f212" fmla="+- 0 0 f199"/>
              <a:gd name="f213" fmla="+- 0 0 f198"/>
              <a:gd name="f214" fmla="*/ f200 f4 1"/>
              <a:gd name="f215" fmla="*/ f201 f4 1"/>
              <a:gd name="f216" fmla="+- 0 0 f202"/>
              <a:gd name="f217" fmla="+- 0 0 f203"/>
              <a:gd name="f218" fmla="*/ f205 1 f10"/>
              <a:gd name="f219" fmla="+- 0 0 f204"/>
              <a:gd name="f220" fmla="+- 0 0 f206"/>
              <a:gd name="f221" fmla="+- 0 0 f207"/>
              <a:gd name="f222" fmla="+- 0 0 f208"/>
              <a:gd name="f223" fmla="*/ f209 1 f10"/>
              <a:gd name="f224" fmla="+- 0 0 f210"/>
              <a:gd name="f225" fmla="+- 0 0 f211"/>
              <a:gd name="f226" fmla="*/ f213 f4 1"/>
              <a:gd name="f227" fmla="+- 0 0 f212"/>
              <a:gd name="f228" fmla="*/ f214 1 f10"/>
              <a:gd name="f229" fmla="*/ f215 1 f10"/>
              <a:gd name="f230" fmla="+- 0 0 f216"/>
              <a:gd name="f231" fmla="*/ f217 f4 1"/>
              <a:gd name="f232" fmla="+- f218 0 f5"/>
              <a:gd name="f233" fmla="*/ f219 f4 1"/>
              <a:gd name="f234" fmla="*/ f220 f4 1"/>
              <a:gd name="f235" fmla="*/ f221 f4 1"/>
              <a:gd name="f236" fmla="*/ f222 f4 1"/>
              <a:gd name="f237" fmla="+- f223 0 f5"/>
              <a:gd name="f238" fmla="+- 0 0 f224"/>
              <a:gd name="f239" fmla="+- 0 0 f225"/>
              <a:gd name="f240" fmla="*/ f226 1 f10"/>
              <a:gd name="f241" fmla="*/ f227 f4 1"/>
              <a:gd name="f242" fmla="+- f228 0 f5"/>
              <a:gd name="f243" fmla="+- f229 0 f5"/>
              <a:gd name="f244" fmla="*/ f230 f4 1"/>
              <a:gd name="f245" fmla="*/ f231 1 f10"/>
              <a:gd name="f246" fmla="cos 1 f232"/>
              <a:gd name="f247" fmla="sin 1 f232"/>
              <a:gd name="f248" fmla="*/ f233 1 f10"/>
              <a:gd name="f249" fmla="*/ f234 1 f10"/>
              <a:gd name="f250" fmla="*/ f235 1 f10"/>
              <a:gd name="f251" fmla="*/ f236 1 f10"/>
              <a:gd name="f252" fmla="*/ f238 f4 1"/>
              <a:gd name="f253" fmla="*/ f239 f4 1"/>
              <a:gd name="f254" fmla="+- f240 0 f5"/>
              <a:gd name="f255" fmla="*/ f241 1 f10"/>
              <a:gd name="f256" fmla="cos 1 f242"/>
              <a:gd name="f257" fmla="sin 1 f242"/>
              <a:gd name="f258" fmla="+- f243 0 f242"/>
              <a:gd name="f259" fmla="*/ f244 1 f10"/>
              <a:gd name="f260" fmla="+- f245 0 f5"/>
              <a:gd name="f261" fmla="+- 0 0 f246"/>
              <a:gd name="f262" fmla="+- 0 0 f247"/>
              <a:gd name="f263" fmla="+- f248 0 f5"/>
              <a:gd name="f264" fmla="+- f249 0 f5"/>
              <a:gd name="f265" fmla="+- f250 0 f5"/>
              <a:gd name="f266" fmla="+- f251 0 f5"/>
              <a:gd name="f267" fmla="*/ f252 1 f10"/>
              <a:gd name="f268" fmla="*/ f253 1 f10"/>
              <a:gd name="f269" fmla="cos 1 f254"/>
              <a:gd name="f270" fmla="sin 1 f254"/>
              <a:gd name="f271" fmla="+- f255 0 f5"/>
              <a:gd name="f272" fmla="+- 0 0 f256"/>
              <a:gd name="f273" fmla="+- 0 0 f257"/>
              <a:gd name="f274" fmla="+- f258 0 f3"/>
              <a:gd name="f275" fmla="+- f259 0 f5"/>
              <a:gd name="f276" fmla="*/ f106 f261 1"/>
              <a:gd name="f277" fmla="*/ f53 f262 1"/>
              <a:gd name="f278" fmla="+- f263 0 f232"/>
              <a:gd name="f279" fmla="cos 1 f264"/>
              <a:gd name="f280" fmla="sin 1 f264"/>
              <a:gd name="f281" fmla="+- f265 0 f264"/>
              <a:gd name="f282" fmla="cos 1 f266"/>
              <a:gd name="f283" fmla="sin 1 f266"/>
              <a:gd name="f284" fmla="+- f237 0 f266"/>
              <a:gd name="f285" fmla="cos 1 f265"/>
              <a:gd name="f286" fmla="sin 1 f265"/>
              <a:gd name="f287" fmla="+- f267 0 f5"/>
              <a:gd name="f288" fmla="+- f268 0 f5"/>
              <a:gd name="f289" fmla="+- 0 0 f269"/>
              <a:gd name="f290" fmla="+- 0 0 f270"/>
              <a:gd name="f291" fmla="+- f271 0 f254"/>
              <a:gd name="f292" fmla="*/ f97 f272 1"/>
              <a:gd name="f293" fmla="*/ f53 f273 1"/>
              <a:gd name="f294" fmla="?: f258 f274 f258"/>
              <a:gd name="f295" fmla="cos 1 f275"/>
              <a:gd name="f296" fmla="sin 1 f275"/>
              <a:gd name="f297" fmla="+- f260 0 f275"/>
              <a:gd name="f298" fmla="*/ f276 f276 1"/>
              <a:gd name="f299" fmla="*/ f277 f277 1"/>
              <a:gd name="f300" fmla="+- f278 f3 0"/>
              <a:gd name="f301" fmla="+- 0 0 f279"/>
              <a:gd name="f302" fmla="+- 0 0 f280"/>
              <a:gd name="f303" fmla="+- f281 f3 0"/>
              <a:gd name="f304" fmla="+- 0 0 f282"/>
              <a:gd name="f305" fmla="+- 0 0 f283"/>
              <a:gd name="f306" fmla="+- f284 f3 0"/>
              <a:gd name="f307" fmla="+- 0 0 f285"/>
              <a:gd name="f308" fmla="+- 0 0 f286"/>
              <a:gd name="f309" fmla="+- f287 0 f265"/>
              <a:gd name="f310" fmla="+- f288 0 f264"/>
              <a:gd name="f311" fmla="*/ f120 f289 1"/>
              <a:gd name="f312" fmla="*/ f53 f290 1"/>
              <a:gd name="f313" fmla="+- f291 0 f3"/>
              <a:gd name="f314" fmla="*/ f292 f292 1"/>
              <a:gd name="f315" fmla="*/ f293 f293 1"/>
              <a:gd name="f316" fmla="+- 0 0 f295"/>
              <a:gd name="f317" fmla="+- 0 0 f296"/>
              <a:gd name="f318" fmla="+- f297 0 f3"/>
              <a:gd name="f319" fmla="+- f298 f299 0"/>
              <a:gd name="f320" fmla="?: f278 f278 f300"/>
              <a:gd name="f321" fmla="*/ f122 f301 1"/>
              <a:gd name="f322" fmla="*/ f53 f302 1"/>
              <a:gd name="f323" fmla="?: f281 f281 f303"/>
              <a:gd name="f324" fmla="*/ f106 f304 1"/>
              <a:gd name="f325" fmla="*/ f53 f305 1"/>
              <a:gd name="f326" fmla="?: f284 f284 f306"/>
              <a:gd name="f327" fmla="*/ f122 f307 1"/>
              <a:gd name="f328" fmla="*/ f53 f308 1"/>
              <a:gd name="f329" fmla="+- f309 f3 0"/>
              <a:gd name="f330" fmla="+- f310 0 f3"/>
              <a:gd name="f331" fmla="*/ f311 f311 1"/>
              <a:gd name="f332" fmla="*/ f312 f312 1"/>
              <a:gd name="f333" fmla="?: f291 f313 f291"/>
              <a:gd name="f334" fmla="+- f314 f315 0"/>
              <a:gd name="f335" fmla="*/ f120 f316 1"/>
              <a:gd name="f336" fmla="*/ f53 f317 1"/>
              <a:gd name="f337" fmla="?: f297 f318 f297"/>
              <a:gd name="f338" fmla="sqrt f319"/>
              <a:gd name="f339" fmla="*/ f321 f321 1"/>
              <a:gd name="f340" fmla="*/ f322 f322 1"/>
              <a:gd name="f341" fmla="*/ f324 f324 1"/>
              <a:gd name="f342" fmla="*/ f325 f325 1"/>
              <a:gd name="f343" fmla="*/ f327 f327 1"/>
              <a:gd name="f344" fmla="*/ f328 f328 1"/>
              <a:gd name="f345" fmla="?: f309 f309 f329"/>
              <a:gd name="f346" fmla="?: f310 f330 f310"/>
              <a:gd name="f347" fmla="+- f331 f332 0"/>
              <a:gd name="f348" fmla="sqrt f334"/>
              <a:gd name="f349" fmla="*/ f335 f335 1"/>
              <a:gd name="f350" fmla="*/ f336 f336 1"/>
              <a:gd name="f351" fmla="*/ f114 1 f338"/>
              <a:gd name="f352" fmla="+- f339 f340 0"/>
              <a:gd name="f353" fmla="+- f341 f342 0"/>
              <a:gd name="f354" fmla="+- f343 f344 0"/>
              <a:gd name="f355" fmla="sqrt f347"/>
              <a:gd name="f356" fmla="*/ f105 1 f348"/>
              <a:gd name="f357" fmla="+- f349 f350 0"/>
              <a:gd name="f358" fmla="*/ f261 f351 1"/>
              <a:gd name="f359" fmla="*/ f262 f351 1"/>
              <a:gd name="f360" fmla="sqrt f352"/>
              <a:gd name="f361" fmla="sqrt f353"/>
              <a:gd name="f362" fmla="sqrt f354"/>
              <a:gd name="f363" fmla="*/ f129 1 f355"/>
              <a:gd name="f364" fmla="*/ f272 f356 1"/>
              <a:gd name="f365" fmla="*/ f273 f356 1"/>
              <a:gd name="f366" fmla="sqrt f357"/>
              <a:gd name="f367" fmla="+- f65 0 f358"/>
              <a:gd name="f368" fmla="+- f113 0 f359"/>
              <a:gd name="f369" fmla="*/ f133 1 f360"/>
              <a:gd name="f370" fmla="*/ f114 1 f361"/>
              <a:gd name="f371" fmla="*/ f133 1 f362"/>
              <a:gd name="f372" fmla="*/ f289 f363 1"/>
              <a:gd name="f373" fmla="*/ f290 f363 1"/>
              <a:gd name="f374" fmla="+- f65 0 f364"/>
              <a:gd name="f375" fmla="+- f104 0 f365"/>
              <a:gd name="f376" fmla="*/ f129 1 f366"/>
              <a:gd name="f377" fmla="*/ f301 f369 1"/>
              <a:gd name="f378" fmla="*/ f302 f369 1"/>
              <a:gd name="f379" fmla="*/ f304 f370 1"/>
              <a:gd name="f380" fmla="*/ f305 f370 1"/>
              <a:gd name="f381" fmla="*/ f307 f371 1"/>
              <a:gd name="f382" fmla="*/ f308 f371 1"/>
              <a:gd name="f383" fmla="+- f65 0 f372"/>
              <a:gd name="f384" fmla="+- f128 0 f373"/>
              <a:gd name="f385" fmla="*/ f316 f376 1"/>
              <a:gd name="f386" fmla="*/ f317 f376 1"/>
              <a:gd name="f387" fmla="+- f65 0 f377"/>
              <a:gd name="f388" fmla="+- f132 0 f378"/>
              <a:gd name="f389" fmla="+- f65 0 f379"/>
              <a:gd name="f390" fmla="+- f113 0 f380"/>
              <a:gd name="f391" fmla="+- f65 0 f381"/>
              <a:gd name="f392" fmla="+- f132 0 f382"/>
              <a:gd name="f393" fmla="+- f65 0 f385"/>
              <a:gd name="f394" fmla="+- f128 0 f386"/>
            </a:gdLst>
            <a:ahLst>
              <a:ahXY gdRefX="f0" minX="f16" maxX="f31" gdRefY="" minY="0" maxY="0">
                <a:pos x="f51" y="f26"/>
              </a:ahXY>
              <a:ahXY gdRefX="" minX="0" maxX="0" gdRefY="f1" minY="f24" maxY="f9">
                <a:pos x="f27" y="f39"/>
              </a:ahXY>
              <a:ahXY gdRefX="" minX="0" maxX="0" gdRefY="f2" minY="f8" maxY="f9">
                <a:pos x="f28" y="f29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3" t="f52" r="f64" b="f127"/>
            <a:pathLst>
              <a:path w="21600" h="21600">
                <a:moveTo>
                  <a:pt x="f383" y="f384"/>
                </a:moveTo>
                <a:arcTo wR="f53" hR="f120" stAng="f254" swAng="f333"/>
                <a:lnTo>
                  <a:pt x="f374" y="f375"/>
                </a:lnTo>
                <a:arcTo wR="f53" hR="f97" stAng="f242" swAng="f294"/>
                <a:lnTo>
                  <a:pt x="f393" y="f394"/>
                </a:lnTo>
                <a:arcTo wR="f53" hR="f120" stAng="f275" swAng="f337"/>
                <a:lnTo>
                  <a:pt x="f21" y="f95"/>
                </a:lnTo>
                <a:lnTo>
                  <a:pt x="f15" y="f8"/>
                </a:lnTo>
                <a:lnTo>
                  <a:pt x="f367" y="f368"/>
                </a:lnTo>
                <a:arcTo wR="f53" hR="f106" stAng="f232" swAng="f320"/>
                <a:lnTo>
                  <a:pt x="f387" y="f388"/>
                </a:lnTo>
                <a:arcTo wR="f53" hR="f122" stAng="f264" swAng="f323"/>
                <a:lnTo>
                  <a:pt x="f389" y="f390"/>
                </a:lnTo>
                <a:arcTo wR="f53" hR="f106" stAng="f266" swAng="f326"/>
                <a:lnTo>
                  <a:pt x="f16" y="f95"/>
                </a:lnTo>
                <a:close/>
              </a:path>
              <a:path w="21600" h="21600" fill="none">
                <a:moveTo>
                  <a:pt x="f391" y="f392"/>
                </a:moveTo>
                <a:arcTo wR="f53" hR="f122" stAng="f265" swAng="f345"/>
                <a:lnTo>
                  <a:pt x="f46" y="f126"/>
                </a:lnTo>
              </a:path>
              <a:path w="21600" h="21600" fill="none">
                <a:moveTo>
                  <a:pt x="f387" y="f388"/>
                </a:moveTo>
                <a:arcTo wR="f53" hR="f122" stAng="f264" swAng="f346"/>
                <a:lnTo>
                  <a:pt x="f58" y="f126"/>
                </a:lnTo>
              </a:path>
              <a:path w="21600" h="21600" fill="none">
                <a:moveTo>
                  <a:pt x="f41" y="f135"/>
                </a:moveTo>
                <a:lnTo>
                  <a:pt x="f41" y="f136"/>
                </a:lnTo>
              </a:path>
              <a:path w="21600" h="21600" fill="none">
                <a:moveTo>
                  <a:pt x="f47" y="f135"/>
                </a:moveTo>
                <a:lnTo>
                  <a:pt x="f47" y="f136"/>
                </a:lnTo>
              </a:path>
            </a:pathLst>
          </a:custGeom>
          <a:blipFill>
            <a:blip r:embed="rId4" r:link="rId5" cstate="print">
              <a:alphaModFix amt="49000"/>
            </a:blip>
            <a:tile/>
          </a:blipFill>
          <a:ln w="38160">
            <a:solidFill>
              <a:srgbClr val="333399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800" b="1" i="0" u="none" strike="noStrike" cap="none" baseline="0">
                <a:ln>
                  <a:noFill/>
                </a:ln>
                <a:solidFill>
                  <a:srgbClr val="FF0066"/>
                </a:solidFill>
                <a:latin typeface="Georgia" pitchFamily="18"/>
                <a:ea typeface="Microsoft YaHei" pitchFamily="2"/>
                <a:cs typeface="Microsoft YaHei" pitchFamily="2"/>
              </a:rPr>
              <a:t>Бюджетном послании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800" b="1" i="0" u="none" strike="noStrike" cap="none" baseline="0">
                <a:ln>
                  <a:noFill/>
                </a:ln>
                <a:solidFill>
                  <a:srgbClr val="FF0066"/>
                </a:solidFill>
                <a:latin typeface="Georgia" pitchFamily="18"/>
                <a:ea typeface="Microsoft YaHei" pitchFamily="2"/>
                <a:cs typeface="Microsoft YaHei" pitchFamily="2"/>
              </a:rPr>
              <a:t> Президента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800" b="1" i="0" u="none" strike="noStrike" cap="none" baseline="0">
                <a:ln>
                  <a:noFill/>
                </a:ln>
                <a:solidFill>
                  <a:srgbClr val="FF0066"/>
                </a:solidFill>
                <a:latin typeface="Georgia" pitchFamily="18"/>
                <a:ea typeface="Microsoft YaHei" pitchFamily="2"/>
                <a:cs typeface="Microsoft YaHei" pitchFamily="2"/>
              </a:rPr>
              <a:t>Российской Федерации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4572000" y="1844639"/>
            <a:ext cx="4572000" cy="2160720"/>
          </a:xfrm>
          <a:custGeom>
            <a:avLst>
              <a:gd name="f0" fmla="val 2700"/>
              <a:gd name="f1" fmla="val 5400"/>
              <a:gd name="f2" fmla="val 18900"/>
            </a:avLst>
            <a:gdLst>
              <a:gd name="f3" fmla="val 21600000"/>
              <a:gd name="f4" fmla="val 10800000"/>
              <a:gd name="f5" fmla="val 5400000"/>
              <a:gd name="f6" fmla="val w"/>
              <a:gd name="f7" fmla="val h"/>
              <a:gd name="f8" fmla="val 0"/>
              <a:gd name="f9" fmla="val 21600"/>
              <a:gd name="f10" fmla="*/ 5419351 1 1725033"/>
              <a:gd name="f11" fmla="val -2147483647"/>
              <a:gd name="f12" fmla="val 2147483647"/>
              <a:gd name="f13" fmla="*/ f6 1 21600"/>
              <a:gd name="f14" fmla="*/ f7 1 21600"/>
              <a:gd name="f15" fmla="val f9"/>
              <a:gd name="f16" fmla="*/ f9 1 8"/>
              <a:gd name="f17" fmla="*/ f9 1 2"/>
              <a:gd name="f18" fmla="*/ f9 7 1"/>
              <a:gd name="f19" fmla="*/ f9 3 1"/>
              <a:gd name="f20" fmla="pin f8 f2 f9"/>
              <a:gd name="f21" fmla="*/ f18 1 8"/>
              <a:gd name="f22" fmla="*/ f19 1 2"/>
              <a:gd name="f23" fmla="+- 0 0 f17"/>
              <a:gd name="f24" fmla="+- f9 0 f20"/>
              <a:gd name="f25" fmla="*/ f19 1 8"/>
              <a:gd name="f26" fmla="*/ 21600 f14 1"/>
              <a:gd name="f27" fmla="*/ 10800 f13 1"/>
              <a:gd name="f28" fmla="*/ f8 f13 1"/>
              <a:gd name="f29" fmla="*/ f20 f14 1"/>
              <a:gd name="f30" fmla="*/ f24 30573 1"/>
              <a:gd name="f31" fmla="+- f25 0 4"/>
              <a:gd name="f32" fmla="pin f24 f1 f9"/>
              <a:gd name="f33" fmla="min f23 f22"/>
              <a:gd name="f34" fmla="max f23 f22"/>
              <a:gd name="f35" fmla="val f32"/>
              <a:gd name="f36" fmla="*/ f30 1 4096"/>
              <a:gd name="f37" fmla="+- f9 0 f32"/>
              <a:gd name="f38" fmla="pin f16 f0 f31"/>
              <a:gd name="f39" fmla="*/ f32 f14 1"/>
              <a:gd name="f40" fmla="+- f34 0 f33"/>
              <a:gd name="f41" fmla="val f38"/>
              <a:gd name="f42" fmla="*/ f36 2 1"/>
              <a:gd name="f43" fmla="+- f36 f20 0"/>
              <a:gd name="f44" fmla="+- f36 f9 0"/>
              <a:gd name="f45" fmla="*/ f37 1 2"/>
              <a:gd name="f46" fmla="+- f38 f16 0"/>
              <a:gd name="f47" fmla="+- f9 0 f38"/>
              <a:gd name="f48" fmla="+- f17 0 f38"/>
              <a:gd name="f49" fmla="+- f20 f36 0"/>
              <a:gd name="f50" fmla="*/ f36 2391 1"/>
              <a:gd name="f51" fmla="*/ f38 f13 1"/>
              <a:gd name="f52" fmla="*/ f35 f14 1"/>
              <a:gd name="f53" fmla="*/ f40 1 2"/>
              <a:gd name="f54" fmla="+- f9 0 f42"/>
              <a:gd name="f55" fmla="+- f44 0 f32"/>
              <a:gd name="f56" fmla="+- f36 f45 0"/>
              <a:gd name="f57" fmla="+- f43 f32 0"/>
              <a:gd name="f58" fmla="+- f9 0 f46"/>
              <a:gd name="f59" fmla="*/ f48 1 f9"/>
              <a:gd name="f60" fmla="*/ f50 1 32768"/>
              <a:gd name="f61" fmla="+- f17 0 f46"/>
              <a:gd name="f62" fmla="+- f36 f43 0"/>
              <a:gd name="f63" fmla="*/ f41 f13 1"/>
              <a:gd name="f64" fmla="*/ f47 f13 1"/>
              <a:gd name="f65" fmla="+- f33 f53 0"/>
              <a:gd name="f66" fmla="+- f57 0 f9"/>
              <a:gd name="f67" fmla="*/ f59 f59 1"/>
              <a:gd name="f68" fmla="*/ f61 1 f9"/>
              <a:gd name="f69" fmla="+- f9 0 f62"/>
              <a:gd name="f70" fmla="+- f24 f55 0"/>
              <a:gd name="f71" fmla="+- f60 f43 0"/>
              <a:gd name="f72" fmla="+- 0 0 f65"/>
              <a:gd name="f73" fmla="+- f41 0 f65"/>
              <a:gd name="f74" fmla="min f54 f15"/>
              <a:gd name="f75" fmla="max f54 f15"/>
              <a:gd name="f76" fmla="+- f47 0 f65"/>
              <a:gd name="f77" fmla="+- f15 0 f65"/>
              <a:gd name="f78" fmla="+- f58 0 f65"/>
              <a:gd name="f79" fmla="+- f46 0 f65"/>
              <a:gd name="f80" fmla="+- 1 0 f67"/>
              <a:gd name="f81" fmla="+- f49 0 f66"/>
              <a:gd name="f82" fmla="*/ f68 f68 1"/>
              <a:gd name="f83" fmla="+- f69 f66 0"/>
              <a:gd name="f84" fmla="+- f70 0 f36"/>
              <a:gd name="f85" fmla="+- f69 f55 0"/>
              <a:gd name="f86" fmla="+- f71 0 f56"/>
              <a:gd name="f87" fmla="+- f66 0 f56"/>
              <a:gd name="f88" fmla="+- f75 0 f74"/>
              <a:gd name="f89" fmla="min f69 f24"/>
              <a:gd name="f90" fmla="max f69 f24"/>
              <a:gd name="f91" fmla="sqrt f80"/>
              <a:gd name="f92" fmla="+- 1 0 f82"/>
              <a:gd name="f93" fmla="+- f83 0 f36"/>
              <a:gd name="f94" fmla="+- f85 0 f36"/>
              <a:gd name="f95" fmla="+- f9 0 f86"/>
              <a:gd name="f96" fmla="*/ f87 2 1"/>
              <a:gd name="f97" fmla="*/ f88 1 2"/>
              <a:gd name="f98" fmla="+- f90 0 f89"/>
              <a:gd name="f99" fmla="*/ f36 f91 1"/>
              <a:gd name="f100" fmla="sqrt f92"/>
              <a:gd name="f101" fmla="*/ f96 1 3"/>
              <a:gd name="f102" fmla="min f94 f84"/>
              <a:gd name="f103" fmla="max f94 f84"/>
              <a:gd name="f104" fmla="+- f74 f97 0"/>
              <a:gd name="f105" fmla="*/ f53 f97 1"/>
              <a:gd name="f106" fmla="*/ f98 1 2"/>
              <a:gd name="f107" fmla="min f93 f35"/>
              <a:gd name="f108" fmla="max f93 f35"/>
              <a:gd name="f109" fmla="+- f99 f9 0"/>
              <a:gd name="f110" fmla="*/ f36 f100 1"/>
              <a:gd name="f111" fmla="+- f20 0 f101"/>
              <a:gd name="f112" fmla="+- f103 0 f102"/>
              <a:gd name="f113" fmla="+- f89 f106 0"/>
              <a:gd name="f114" fmla="*/ f53 f106 1"/>
              <a:gd name="f115" fmla="+- f108 0 f107"/>
              <a:gd name="f116" fmla="+- f109 0 f36"/>
              <a:gd name="f117" fmla="+- f32 f110 0"/>
              <a:gd name="f118" fmla="+- f9 f110 0"/>
              <a:gd name="f119" fmla="min f111 20925"/>
              <a:gd name="f120" fmla="*/ f112 1 2"/>
              <a:gd name="f121" fmla="+- 0 0 f113"/>
              <a:gd name="f122" fmla="*/ f115 1 2"/>
              <a:gd name="f123" fmla="+- f116 f36 0"/>
              <a:gd name="f124" fmla="+- f117 0 f36"/>
              <a:gd name="f125" fmla="+- f116 f32 0"/>
              <a:gd name="f126" fmla="+- f118 0 f43"/>
              <a:gd name="f127" fmla="*/ f116 f14 1"/>
              <a:gd name="f128" fmla="+- f102 f120 0"/>
              <a:gd name="f129" fmla="*/ f53 f120 1"/>
              <a:gd name="f130" fmla="+- f116 0 f104"/>
              <a:gd name="f131" fmla="at2 f77 f121"/>
              <a:gd name="f132" fmla="+- f107 f122 0"/>
              <a:gd name="f133" fmla="*/ f53 f122 1"/>
              <a:gd name="f134" fmla="at2 f72 f121"/>
              <a:gd name="f135" fmla="+- f123 0 f66"/>
              <a:gd name="f136" fmla="+- f125 0 f9"/>
              <a:gd name="f137" fmla="+- f81 0 f128"/>
              <a:gd name="f138" fmla="at2 f73 f130"/>
              <a:gd name="f139" fmla="at2 f76 f130"/>
              <a:gd name="f140" fmla="+- f126 0 f113"/>
              <a:gd name="f141" fmla="+- f131 f5 0"/>
              <a:gd name="f142" fmla="+- f124 0 f132"/>
              <a:gd name="f143" fmla="+- f134 f5 0"/>
              <a:gd name="f144" fmla="+- f135 0 f128"/>
              <a:gd name="f145" fmla="at2 f72 f137"/>
              <a:gd name="f146" fmla="+- f138 f5 0"/>
              <a:gd name="f147" fmla="+- f139 f5 0"/>
              <a:gd name="f148" fmla="at2 f77 f137"/>
              <a:gd name="f149" fmla="*/ f141 f10 1"/>
              <a:gd name="f150" fmla="at2 f78 f140"/>
              <a:gd name="f151" fmla="at2 f78 f142"/>
              <a:gd name="f152" fmla="at2 f79 f142"/>
              <a:gd name="f153" fmla="at2 f79 f140"/>
              <a:gd name="f154" fmla="*/ f143 f10 1"/>
              <a:gd name="f155" fmla="+- f136 0 f132"/>
              <a:gd name="f156" fmla="+- f145 f5 0"/>
              <a:gd name="f157" fmla="at2 f73 f144"/>
              <a:gd name="f158" fmla="*/ f146 f10 1"/>
              <a:gd name="f159" fmla="*/ f147 f10 1"/>
              <a:gd name="f160" fmla="at2 f76 f144"/>
              <a:gd name="f161" fmla="+- f148 f5 0"/>
              <a:gd name="f162" fmla="*/ f149 1 f4"/>
              <a:gd name="f163" fmla="+- f150 f5 0"/>
              <a:gd name="f164" fmla="+- f151 f5 0"/>
              <a:gd name="f165" fmla="+- f152 f5 0"/>
              <a:gd name="f166" fmla="+- f153 f5 0"/>
              <a:gd name="f167" fmla="*/ f154 1 f4"/>
              <a:gd name="f168" fmla="at2 f73 f155"/>
              <a:gd name="f169" fmla="at2 f76 f155"/>
              <a:gd name="f170" fmla="*/ f156 f10 1"/>
              <a:gd name="f171" fmla="+- f157 f5 0"/>
              <a:gd name="f172" fmla="*/ f158 1 f4"/>
              <a:gd name="f173" fmla="*/ f159 1 f4"/>
              <a:gd name="f174" fmla="+- f160 f5 0"/>
              <a:gd name="f175" fmla="*/ f161 f10 1"/>
              <a:gd name="f176" fmla="+- 0 0 f162"/>
              <a:gd name="f177" fmla="*/ f163 f10 1"/>
              <a:gd name="f178" fmla="*/ f164 f10 1"/>
              <a:gd name="f179" fmla="*/ f165 f10 1"/>
              <a:gd name="f180" fmla="*/ f166 f10 1"/>
              <a:gd name="f181" fmla="+- 0 0 f167"/>
              <a:gd name="f182" fmla="+- f168 f5 0"/>
              <a:gd name="f183" fmla="+- f169 f5 0"/>
              <a:gd name="f184" fmla="*/ f170 1 f4"/>
              <a:gd name="f185" fmla="*/ f171 f10 1"/>
              <a:gd name="f186" fmla="+- 0 0 f172"/>
              <a:gd name="f187" fmla="+- 0 0 f173"/>
              <a:gd name="f188" fmla="*/ f174 f10 1"/>
              <a:gd name="f189" fmla="*/ f175 1 f4"/>
              <a:gd name="f190" fmla="*/ f177 1 f4"/>
              <a:gd name="f191" fmla="+- 0 0 f176"/>
              <a:gd name="f192" fmla="*/ f178 1 f4"/>
              <a:gd name="f193" fmla="*/ f179 1 f4"/>
              <a:gd name="f194" fmla="*/ f180 1 f4"/>
              <a:gd name="f195" fmla="+- 0 0 f181"/>
              <a:gd name="f196" fmla="*/ f182 f10 1"/>
              <a:gd name="f197" fmla="*/ f183 f10 1"/>
              <a:gd name="f198" fmla="+- 0 0 f184"/>
              <a:gd name="f199" fmla="*/ f185 1 f4"/>
              <a:gd name="f200" fmla="+- 0 0 f186"/>
              <a:gd name="f201" fmla="+- 0 0 f187"/>
              <a:gd name="f202" fmla="*/ f188 1 f4"/>
              <a:gd name="f203" fmla="+- 0 0 f189"/>
              <a:gd name="f204" fmla="+- 0 0 f190"/>
              <a:gd name="f205" fmla="*/ f191 f4 1"/>
              <a:gd name="f206" fmla="+- 0 0 f192"/>
              <a:gd name="f207" fmla="+- 0 0 f193"/>
              <a:gd name="f208" fmla="+- 0 0 f194"/>
              <a:gd name="f209" fmla="*/ f195 f4 1"/>
              <a:gd name="f210" fmla="*/ f196 1 f4"/>
              <a:gd name="f211" fmla="*/ f197 1 f4"/>
              <a:gd name="f212" fmla="+- 0 0 f199"/>
              <a:gd name="f213" fmla="+- 0 0 f198"/>
              <a:gd name="f214" fmla="*/ f200 f4 1"/>
              <a:gd name="f215" fmla="*/ f201 f4 1"/>
              <a:gd name="f216" fmla="+- 0 0 f202"/>
              <a:gd name="f217" fmla="+- 0 0 f203"/>
              <a:gd name="f218" fmla="*/ f205 1 f10"/>
              <a:gd name="f219" fmla="+- 0 0 f204"/>
              <a:gd name="f220" fmla="+- 0 0 f206"/>
              <a:gd name="f221" fmla="+- 0 0 f207"/>
              <a:gd name="f222" fmla="+- 0 0 f208"/>
              <a:gd name="f223" fmla="*/ f209 1 f10"/>
              <a:gd name="f224" fmla="+- 0 0 f210"/>
              <a:gd name="f225" fmla="+- 0 0 f211"/>
              <a:gd name="f226" fmla="*/ f213 f4 1"/>
              <a:gd name="f227" fmla="+- 0 0 f212"/>
              <a:gd name="f228" fmla="*/ f214 1 f10"/>
              <a:gd name="f229" fmla="*/ f215 1 f10"/>
              <a:gd name="f230" fmla="+- 0 0 f216"/>
              <a:gd name="f231" fmla="*/ f217 f4 1"/>
              <a:gd name="f232" fmla="+- f218 0 f5"/>
              <a:gd name="f233" fmla="*/ f219 f4 1"/>
              <a:gd name="f234" fmla="*/ f220 f4 1"/>
              <a:gd name="f235" fmla="*/ f221 f4 1"/>
              <a:gd name="f236" fmla="*/ f222 f4 1"/>
              <a:gd name="f237" fmla="+- f223 0 f5"/>
              <a:gd name="f238" fmla="+- 0 0 f224"/>
              <a:gd name="f239" fmla="+- 0 0 f225"/>
              <a:gd name="f240" fmla="*/ f226 1 f10"/>
              <a:gd name="f241" fmla="*/ f227 f4 1"/>
              <a:gd name="f242" fmla="+- f228 0 f5"/>
              <a:gd name="f243" fmla="+- f229 0 f5"/>
              <a:gd name="f244" fmla="*/ f230 f4 1"/>
              <a:gd name="f245" fmla="*/ f231 1 f10"/>
              <a:gd name="f246" fmla="cos 1 f232"/>
              <a:gd name="f247" fmla="sin 1 f232"/>
              <a:gd name="f248" fmla="*/ f233 1 f10"/>
              <a:gd name="f249" fmla="*/ f234 1 f10"/>
              <a:gd name="f250" fmla="*/ f235 1 f10"/>
              <a:gd name="f251" fmla="*/ f236 1 f10"/>
              <a:gd name="f252" fmla="*/ f238 f4 1"/>
              <a:gd name="f253" fmla="*/ f239 f4 1"/>
              <a:gd name="f254" fmla="+- f240 0 f5"/>
              <a:gd name="f255" fmla="*/ f241 1 f10"/>
              <a:gd name="f256" fmla="cos 1 f242"/>
              <a:gd name="f257" fmla="sin 1 f242"/>
              <a:gd name="f258" fmla="+- f243 0 f242"/>
              <a:gd name="f259" fmla="*/ f244 1 f10"/>
              <a:gd name="f260" fmla="+- f245 0 f5"/>
              <a:gd name="f261" fmla="+- 0 0 f246"/>
              <a:gd name="f262" fmla="+- 0 0 f247"/>
              <a:gd name="f263" fmla="+- f248 0 f5"/>
              <a:gd name="f264" fmla="+- f249 0 f5"/>
              <a:gd name="f265" fmla="+- f250 0 f5"/>
              <a:gd name="f266" fmla="+- f251 0 f5"/>
              <a:gd name="f267" fmla="*/ f252 1 f10"/>
              <a:gd name="f268" fmla="*/ f253 1 f10"/>
              <a:gd name="f269" fmla="cos 1 f254"/>
              <a:gd name="f270" fmla="sin 1 f254"/>
              <a:gd name="f271" fmla="+- f255 0 f5"/>
              <a:gd name="f272" fmla="+- 0 0 f256"/>
              <a:gd name="f273" fmla="+- 0 0 f257"/>
              <a:gd name="f274" fmla="+- f258 0 f3"/>
              <a:gd name="f275" fmla="+- f259 0 f5"/>
              <a:gd name="f276" fmla="*/ f106 f261 1"/>
              <a:gd name="f277" fmla="*/ f53 f262 1"/>
              <a:gd name="f278" fmla="+- f263 0 f232"/>
              <a:gd name="f279" fmla="cos 1 f264"/>
              <a:gd name="f280" fmla="sin 1 f264"/>
              <a:gd name="f281" fmla="+- f265 0 f264"/>
              <a:gd name="f282" fmla="cos 1 f266"/>
              <a:gd name="f283" fmla="sin 1 f266"/>
              <a:gd name="f284" fmla="+- f237 0 f266"/>
              <a:gd name="f285" fmla="cos 1 f265"/>
              <a:gd name="f286" fmla="sin 1 f265"/>
              <a:gd name="f287" fmla="+- f267 0 f5"/>
              <a:gd name="f288" fmla="+- f268 0 f5"/>
              <a:gd name="f289" fmla="+- 0 0 f269"/>
              <a:gd name="f290" fmla="+- 0 0 f270"/>
              <a:gd name="f291" fmla="+- f271 0 f254"/>
              <a:gd name="f292" fmla="*/ f97 f272 1"/>
              <a:gd name="f293" fmla="*/ f53 f273 1"/>
              <a:gd name="f294" fmla="?: f258 f274 f258"/>
              <a:gd name="f295" fmla="cos 1 f275"/>
              <a:gd name="f296" fmla="sin 1 f275"/>
              <a:gd name="f297" fmla="+- f260 0 f275"/>
              <a:gd name="f298" fmla="*/ f276 f276 1"/>
              <a:gd name="f299" fmla="*/ f277 f277 1"/>
              <a:gd name="f300" fmla="+- f278 f3 0"/>
              <a:gd name="f301" fmla="+- 0 0 f279"/>
              <a:gd name="f302" fmla="+- 0 0 f280"/>
              <a:gd name="f303" fmla="+- f281 f3 0"/>
              <a:gd name="f304" fmla="+- 0 0 f282"/>
              <a:gd name="f305" fmla="+- 0 0 f283"/>
              <a:gd name="f306" fmla="+- f284 f3 0"/>
              <a:gd name="f307" fmla="+- 0 0 f285"/>
              <a:gd name="f308" fmla="+- 0 0 f286"/>
              <a:gd name="f309" fmla="+- f287 0 f265"/>
              <a:gd name="f310" fmla="+- f288 0 f264"/>
              <a:gd name="f311" fmla="*/ f120 f289 1"/>
              <a:gd name="f312" fmla="*/ f53 f290 1"/>
              <a:gd name="f313" fmla="+- f291 0 f3"/>
              <a:gd name="f314" fmla="*/ f292 f292 1"/>
              <a:gd name="f315" fmla="*/ f293 f293 1"/>
              <a:gd name="f316" fmla="+- 0 0 f295"/>
              <a:gd name="f317" fmla="+- 0 0 f296"/>
              <a:gd name="f318" fmla="+- f297 0 f3"/>
              <a:gd name="f319" fmla="+- f298 f299 0"/>
              <a:gd name="f320" fmla="?: f278 f278 f300"/>
              <a:gd name="f321" fmla="*/ f122 f301 1"/>
              <a:gd name="f322" fmla="*/ f53 f302 1"/>
              <a:gd name="f323" fmla="?: f281 f281 f303"/>
              <a:gd name="f324" fmla="*/ f106 f304 1"/>
              <a:gd name="f325" fmla="*/ f53 f305 1"/>
              <a:gd name="f326" fmla="?: f284 f284 f306"/>
              <a:gd name="f327" fmla="*/ f122 f307 1"/>
              <a:gd name="f328" fmla="*/ f53 f308 1"/>
              <a:gd name="f329" fmla="+- f309 f3 0"/>
              <a:gd name="f330" fmla="+- f310 0 f3"/>
              <a:gd name="f331" fmla="*/ f311 f311 1"/>
              <a:gd name="f332" fmla="*/ f312 f312 1"/>
              <a:gd name="f333" fmla="?: f291 f313 f291"/>
              <a:gd name="f334" fmla="+- f314 f315 0"/>
              <a:gd name="f335" fmla="*/ f120 f316 1"/>
              <a:gd name="f336" fmla="*/ f53 f317 1"/>
              <a:gd name="f337" fmla="?: f297 f318 f297"/>
              <a:gd name="f338" fmla="sqrt f319"/>
              <a:gd name="f339" fmla="*/ f321 f321 1"/>
              <a:gd name="f340" fmla="*/ f322 f322 1"/>
              <a:gd name="f341" fmla="*/ f324 f324 1"/>
              <a:gd name="f342" fmla="*/ f325 f325 1"/>
              <a:gd name="f343" fmla="*/ f327 f327 1"/>
              <a:gd name="f344" fmla="*/ f328 f328 1"/>
              <a:gd name="f345" fmla="?: f309 f309 f329"/>
              <a:gd name="f346" fmla="?: f310 f330 f310"/>
              <a:gd name="f347" fmla="+- f331 f332 0"/>
              <a:gd name="f348" fmla="sqrt f334"/>
              <a:gd name="f349" fmla="*/ f335 f335 1"/>
              <a:gd name="f350" fmla="*/ f336 f336 1"/>
              <a:gd name="f351" fmla="*/ f114 1 f338"/>
              <a:gd name="f352" fmla="+- f339 f340 0"/>
              <a:gd name="f353" fmla="+- f341 f342 0"/>
              <a:gd name="f354" fmla="+- f343 f344 0"/>
              <a:gd name="f355" fmla="sqrt f347"/>
              <a:gd name="f356" fmla="*/ f105 1 f348"/>
              <a:gd name="f357" fmla="+- f349 f350 0"/>
              <a:gd name="f358" fmla="*/ f261 f351 1"/>
              <a:gd name="f359" fmla="*/ f262 f351 1"/>
              <a:gd name="f360" fmla="sqrt f352"/>
              <a:gd name="f361" fmla="sqrt f353"/>
              <a:gd name="f362" fmla="sqrt f354"/>
              <a:gd name="f363" fmla="*/ f129 1 f355"/>
              <a:gd name="f364" fmla="*/ f272 f356 1"/>
              <a:gd name="f365" fmla="*/ f273 f356 1"/>
              <a:gd name="f366" fmla="sqrt f357"/>
              <a:gd name="f367" fmla="+- f65 0 f358"/>
              <a:gd name="f368" fmla="+- f113 0 f359"/>
              <a:gd name="f369" fmla="*/ f133 1 f360"/>
              <a:gd name="f370" fmla="*/ f114 1 f361"/>
              <a:gd name="f371" fmla="*/ f133 1 f362"/>
              <a:gd name="f372" fmla="*/ f289 f363 1"/>
              <a:gd name="f373" fmla="*/ f290 f363 1"/>
              <a:gd name="f374" fmla="+- f65 0 f364"/>
              <a:gd name="f375" fmla="+- f104 0 f365"/>
              <a:gd name="f376" fmla="*/ f129 1 f366"/>
              <a:gd name="f377" fmla="*/ f301 f369 1"/>
              <a:gd name="f378" fmla="*/ f302 f369 1"/>
              <a:gd name="f379" fmla="*/ f304 f370 1"/>
              <a:gd name="f380" fmla="*/ f305 f370 1"/>
              <a:gd name="f381" fmla="*/ f307 f371 1"/>
              <a:gd name="f382" fmla="*/ f308 f371 1"/>
              <a:gd name="f383" fmla="+- f65 0 f372"/>
              <a:gd name="f384" fmla="+- f128 0 f373"/>
              <a:gd name="f385" fmla="*/ f316 f376 1"/>
              <a:gd name="f386" fmla="*/ f317 f376 1"/>
              <a:gd name="f387" fmla="+- f65 0 f377"/>
              <a:gd name="f388" fmla="+- f132 0 f378"/>
              <a:gd name="f389" fmla="+- f65 0 f379"/>
              <a:gd name="f390" fmla="+- f113 0 f380"/>
              <a:gd name="f391" fmla="+- f65 0 f381"/>
              <a:gd name="f392" fmla="+- f132 0 f382"/>
              <a:gd name="f393" fmla="+- f65 0 f385"/>
              <a:gd name="f394" fmla="+- f128 0 f386"/>
            </a:gdLst>
            <a:ahLst>
              <a:ahXY gdRefX="f0" minX="f16" maxX="f31" gdRefY="" minY="0" maxY="0">
                <a:pos x="f51" y="f26"/>
              </a:ahXY>
              <a:ahXY gdRefX="" minX="0" maxX="0" gdRefY="f1" minY="f24" maxY="f9">
                <a:pos x="f27" y="f39"/>
              </a:ahXY>
              <a:ahXY gdRefX="" minX="0" maxX="0" gdRefY="f2" minY="f8" maxY="f9">
                <a:pos x="f28" y="f29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3" t="f52" r="f64" b="f127"/>
            <a:pathLst>
              <a:path w="21600" h="21600">
                <a:moveTo>
                  <a:pt x="f383" y="f384"/>
                </a:moveTo>
                <a:arcTo wR="f53" hR="f120" stAng="f254" swAng="f333"/>
                <a:lnTo>
                  <a:pt x="f374" y="f375"/>
                </a:lnTo>
                <a:arcTo wR="f53" hR="f97" stAng="f242" swAng="f294"/>
                <a:lnTo>
                  <a:pt x="f393" y="f394"/>
                </a:lnTo>
                <a:arcTo wR="f53" hR="f120" stAng="f275" swAng="f337"/>
                <a:lnTo>
                  <a:pt x="f21" y="f95"/>
                </a:lnTo>
                <a:lnTo>
                  <a:pt x="f15" y="f8"/>
                </a:lnTo>
                <a:lnTo>
                  <a:pt x="f367" y="f368"/>
                </a:lnTo>
                <a:arcTo wR="f53" hR="f106" stAng="f232" swAng="f320"/>
                <a:lnTo>
                  <a:pt x="f387" y="f388"/>
                </a:lnTo>
                <a:arcTo wR="f53" hR="f122" stAng="f264" swAng="f323"/>
                <a:lnTo>
                  <a:pt x="f389" y="f390"/>
                </a:lnTo>
                <a:arcTo wR="f53" hR="f106" stAng="f266" swAng="f326"/>
                <a:lnTo>
                  <a:pt x="f16" y="f95"/>
                </a:lnTo>
                <a:close/>
              </a:path>
              <a:path w="21600" h="21600" fill="none">
                <a:moveTo>
                  <a:pt x="f391" y="f392"/>
                </a:moveTo>
                <a:arcTo wR="f53" hR="f122" stAng="f265" swAng="f345"/>
                <a:lnTo>
                  <a:pt x="f46" y="f126"/>
                </a:lnTo>
              </a:path>
              <a:path w="21600" h="21600" fill="none">
                <a:moveTo>
                  <a:pt x="f387" y="f388"/>
                </a:moveTo>
                <a:arcTo wR="f53" hR="f122" stAng="f264" swAng="f346"/>
                <a:lnTo>
                  <a:pt x="f58" y="f126"/>
                </a:lnTo>
              </a:path>
              <a:path w="21600" h="21600" fill="none">
                <a:moveTo>
                  <a:pt x="f41" y="f135"/>
                </a:moveTo>
                <a:lnTo>
                  <a:pt x="f41" y="f136"/>
                </a:lnTo>
              </a:path>
              <a:path w="21600" h="21600" fill="none">
                <a:moveTo>
                  <a:pt x="f47" y="f135"/>
                </a:moveTo>
                <a:lnTo>
                  <a:pt x="f47" y="f136"/>
                </a:lnTo>
              </a:path>
            </a:pathLst>
          </a:custGeom>
          <a:blipFill>
            <a:blip r:embed="rId4" r:link="rId5" cstate="print">
              <a:alphaModFix amt="49000"/>
            </a:blip>
            <a:tile/>
          </a:blipFill>
          <a:ln w="38160">
            <a:solidFill>
              <a:srgbClr val="333399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800" b="1" i="0" u="none" strike="noStrike" cap="none" baseline="0">
                <a:ln>
                  <a:noFill/>
                </a:ln>
                <a:solidFill>
                  <a:srgbClr val="FF0066"/>
                </a:solidFill>
                <a:latin typeface="Georgia" pitchFamily="18"/>
                <a:ea typeface="Microsoft YaHei" pitchFamily="2"/>
                <a:cs typeface="Microsoft YaHei" pitchFamily="2"/>
              </a:rPr>
              <a:t>Основных направлениях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800" b="1" i="0" u="none" strike="noStrike" cap="none" baseline="0">
                <a:ln>
                  <a:noFill/>
                </a:ln>
                <a:solidFill>
                  <a:srgbClr val="FF0066"/>
                </a:solidFill>
                <a:latin typeface="Georgia" pitchFamily="18"/>
                <a:ea typeface="Microsoft YaHei" pitchFamily="2"/>
                <a:cs typeface="Microsoft YaHei" pitchFamily="2"/>
              </a:rPr>
              <a:t> бюджетной и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800" b="1" i="0" u="none" strike="noStrike" cap="none" baseline="0">
                <a:ln>
                  <a:noFill/>
                </a:ln>
                <a:solidFill>
                  <a:srgbClr val="FF0066"/>
                </a:solidFill>
                <a:latin typeface="Georgia" pitchFamily="18"/>
                <a:ea typeface="Microsoft YaHei" pitchFamily="2"/>
                <a:cs typeface="Microsoft YaHei" pitchFamily="2"/>
              </a:rPr>
              <a:t>налоговой политики</a:t>
            </a:r>
          </a:p>
        </p:txBody>
      </p:sp>
      <p:sp>
        <p:nvSpPr>
          <p:cNvPr id="6" name="Полилиния 5"/>
          <p:cNvSpPr/>
          <p:nvPr/>
        </p:nvSpPr>
        <p:spPr>
          <a:xfrm>
            <a:off x="4606920" y="4437000"/>
            <a:ext cx="4537080" cy="2160720"/>
          </a:xfrm>
          <a:custGeom>
            <a:avLst>
              <a:gd name="f0" fmla="val 2700"/>
              <a:gd name="f1" fmla="val 5400"/>
              <a:gd name="f2" fmla="val 18900"/>
            </a:avLst>
            <a:gdLst>
              <a:gd name="f3" fmla="val 21600000"/>
              <a:gd name="f4" fmla="val 10800000"/>
              <a:gd name="f5" fmla="val 5400000"/>
              <a:gd name="f6" fmla="val w"/>
              <a:gd name="f7" fmla="val h"/>
              <a:gd name="f8" fmla="val 0"/>
              <a:gd name="f9" fmla="val 21600"/>
              <a:gd name="f10" fmla="*/ 5419351 1 1725033"/>
              <a:gd name="f11" fmla="val -2147483647"/>
              <a:gd name="f12" fmla="val 2147483647"/>
              <a:gd name="f13" fmla="*/ f6 1 21600"/>
              <a:gd name="f14" fmla="*/ f7 1 21600"/>
              <a:gd name="f15" fmla="val f9"/>
              <a:gd name="f16" fmla="*/ f9 1 8"/>
              <a:gd name="f17" fmla="*/ f9 1 2"/>
              <a:gd name="f18" fmla="*/ f9 7 1"/>
              <a:gd name="f19" fmla="*/ f9 3 1"/>
              <a:gd name="f20" fmla="pin f8 f2 f9"/>
              <a:gd name="f21" fmla="*/ f18 1 8"/>
              <a:gd name="f22" fmla="*/ f19 1 2"/>
              <a:gd name="f23" fmla="+- 0 0 f17"/>
              <a:gd name="f24" fmla="+- f9 0 f20"/>
              <a:gd name="f25" fmla="*/ f19 1 8"/>
              <a:gd name="f26" fmla="*/ 21600 f14 1"/>
              <a:gd name="f27" fmla="*/ 10800 f13 1"/>
              <a:gd name="f28" fmla="*/ f8 f13 1"/>
              <a:gd name="f29" fmla="*/ f20 f14 1"/>
              <a:gd name="f30" fmla="*/ f24 30573 1"/>
              <a:gd name="f31" fmla="+- f25 0 4"/>
              <a:gd name="f32" fmla="pin f24 f1 f9"/>
              <a:gd name="f33" fmla="min f23 f22"/>
              <a:gd name="f34" fmla="max f23 f22"/>
              <a:gd name="f35" fmla="val f32"/>
              <a:gd name="f36" fmla="*/ f30 1 4096"/>
              <a:gd name="f37" fmla="+- f9 0 f32"/>
              <a:gd name="f38" fmla="pin f16 f0 f31"/>
              <a:gd name="f39" fmla="*/ f32 f14 1"/>
              <a:gd name="f40" fmla="+- f34 0 f33"/>
              <a:gd name="f41" fmla="val f38"/>
              <a:gd name="f42" fmla="*/ f36 2 1"/>
              <a:gd name="f43" fmla="+- f36 f20 0"/>
              <a:gd name="f44" fmla="+- f36 f9 0"/>
              <a:gd name="f45" fmla="*/ f37 1 2"/>
              <a:gd name="f46" fmla="+- f38 f16 0"/>
              <a:gd name="f47" fmla="+- f9 0 f38"/>
              <a:gd name="f48" fmla="+- f17 0 f38"/>
              <a:gd name="f49" fmla="+- f20 f36 0"/>
              <a:gd name="f50" fmla="*/ f36 2391 1"/>
              <a:gd name="f51" fmla="*/ f38 f13 1"/>
              <a:gd name="f52" fmla="*/ f35 f14 1"/>
              <a:gd name="f53" fmla="*/ f40 1 2"/>
              <a:gd name="f54" fmla="+- f9 0 f42"/>
              <a:gd name="f55" fmla="+- f44 0 f32"/>
              <a:gd name="f56" fmla="+- f36 f45 0"/>
              <a:gd name="f57" fmla="+- f43 f32 0"/>
              <a:gd name="f58" fmla="+- f9 0 f46"/>
              <a:gd name="f59" fmla="*/ f48 1 f9"/>
              <a:gd name="f60" fmla="*/ f50 1 32768"/>
              <a:gd name="f61" fmla="+- f17 0 f46"/>
              <a:gd name="f62" fmla="+- f36 f43 0"/>
              <a:gd name="f63" fmla="*/ f41 f13 1"/>
              <a:gd name="f64" fmla="*/ f47 f13 1"/>
              <a:gd name="f65" fmla="+- f33 f53 0"/>
              <a:gd name="f66" fmla="+- f57 0 f9"/>
              <a:gd name="f67" fmla="*/ f59 f59 1"/>
              <a:gd name="f68" fmla="*/ f61 1 f9"/>
              <a:gd name="f69" fmla="+- f9 0 f62"/>
              <a:gd name="f70" fmla="+- f24 f55 0"/>
              <a:gd name="f71" fmla="+- f60 f43 0"/>
              <a:gd name="f72" fmla="+- 0 0 f65"/>
              <a:gd name="f73" fmla="+- f41 0 f65"/>
              <a:gd name="f74" fmla="min f54 f15"/>
              <a:gd name="f75" fmla="max f54 f15"/>
              <a:gd name="f76" fmla="+- f47 0 f65"/>
              <a:gd name="f77" fmla="+- f15 0 f65"/>
              <a:gd name="f78" fmla="+- f58 0 f65"/>
              <a:gd name="f79" fmla="+- f46 0 f65"/>
              <a:gd name="f80" fmla="+- 1 0 f67"/>
              <a:gd name="f81" fmla="+- f49 0 f66"/>
              <a:gd name="f82" fmla="*/ f68 f68 1"/>
              <a:gd name="f83" fmla="+- f69 f66 0"/>
              <a:gd name="f84" fmla="+- f70 0 f36"/>
              <a:gd name="f85" fmla="+- f69 f55 0"/>
              <a:gd name="f86" fmla="+- f71 0 f56"/>
              <a:gd name="f87" fmla="+- f66 0 f56"/>
              <a:gd name="f88" fmla="+- f75 0 f74"/>
              <a:gd name="f89" fmla="min f69 f24"/>
              <a:gd name="f90" fmla="max f69 f24"/>
              <a:gd name="f91" fmla="sqrt f80"/>
              <a:gd name="f92" fmla="+- 1 0 f82"/>
              <a:gd name="f93" fmla="+- f83 0 f36"/>
              <a:gd name="f94" fmla="+- f85 0 f36"/>
              <a:gd name="f95" fmla="+- f9 0 f86"/>
              <a:gd name="f96" fmla="*/ f87 2 1"/>
              <a:gd name="f97" fmla="*/ f88 1 2"/>
              <a:gd name="f98" fmla="+- f90 0 f89"/>
              <a:gd name="f99" fmla="*/ f36 f91 1"/>
              <a:gd name="f100" fmla="sqrt f92"/>
              <a:gd name="f101" fmla="*/ f96 1 3"/>
              <a:gd name="f102" fmla="min f94 f84"/>
              <a:gd name="f103" fmla="max f94 f84"/>
              <a:gd name="f104" fmla="+- f74 f97 0"/>
              <a:gd name="f105" fmla="*/ f53 f97 1"/>
              <a:gd name="f106" fmla="*/ f98 1 2"/>
              <a:gd name="f107" fmla="min f93 f35"/>
              <a:gd name="f108" fmla="max f93 f35"/>
              <a:gd name="f109" fmla="+- f99 f9 0"/>
              <a:gd name="f110" fmla="*/ f36 f100 1"/>
              <a:gd name="f111" fmla="+- f20 0 f101"/>
              <a:gd name="f112" fmla="+- f103 0 f102"/>
              <a:gd name="f113" fmla="+- f89 f106 0"/>
              <a:gd name="f114" fmla="*/ f53 f106 1"/>
              <a:gd name="f115" fmla="+- f108 0 f107"/>
              <a:gd name="f116" fmla="+- f109 0 f36"/>
              <a:gd name="f117" fmla="+- f32 f110 0"/>
              <a:gd name="f118" fmla="+- f9 f110 0"/>
              <a:gd name="f119" fmla="min f111 20925"/>
              <a:gd name="f120" fmla="*/ f112 1 2"/>
              <a:gd name="f121" fmla="+- 0 0 f113"/>
              <a:gd name="f122" fmla="*/ f115 1 2"/>
              <a:gd name="f123" fmla="+- f116 f36 0"/>
              <a:gd name="f124" fmla="+- f117 0 f36"/>
              <a:gd name="f125" fmla="+- f116 f32 0"/>
              <a:gd name="f126" fmla="+- f118 0 f43"/>
              <a:gd name="f127" fmla="*/ f116 f14 1"/>
              <a:gd name="f128" fmla="+- f102 f120 0"/>
              <a:gd name="f129" fmla="*/ f53 f120 1"/>
              <a:gd name="f130" fmla="+- f116 0 f104"/>
              <a:gd name="f131" fmla="at2 f77 f121"/>
              <a:gd name="f132" fmla="+- f107 f122 0"/>
              <a:gd name="f133" fmla="*/ f53 f122 1"/>
              <a:gd name="f134" fmla="at2 f72 f121"/>
              <a:gd name="f135" fmla="+- f123 0 f66"/>
              <a:gd name="f136" fmla="+- f125 0 f9"/>
              <a:gd name="f137" fmla="+- f81 0 f128"/>
              <a:gd name="f138" fmla="at2 f73 f130"/>
              <a:gd name="f139" fmla="at2 f76 f130"/>
              <a:gd name="f140" fmla="+- f126 0 f113"/>
              <a:gd name="f141" fmla="+- f131 f5 0"/>
              <a:gd name="f142" fmla="+- f124 0 f132"/>
              <a:gd name="f143" fmla="+- f134 f5 0"/>
              <a:gd name="f144" fmla="+- f135 0 f128"/>
              <a:gd name="f145" fmla="at2 f72 f137"/>
              <a:gd name="f146" fmla="+- f138 f5 0"/>
              <a:gd name="f147" fmla="+- f139 f5 0"/>
              <a:gd name="f148" fmla="at2 f77 f137"/>
              <a:gd name="f149" fmla="*/ f141 f10 1"/>
              <a:gd name="f150" fmla="at2 f78 f140"/>
              <a:gd name="f151" fmla="at2 f78 f142"/>
              <a:gd name="f152" fmla="at2 f79 f142"/>
              <a:gd name="f153" fmla="at2 f79 f140"/>
              <a:gd name="f154" fmla="*/ f143 f10 1"/>
              <a:gd name="f155" fmla="+- f136 0 f132"/>
              <a:gd name="f156" fmla="+- f145 f5 0"/>
              <a:gd name="f157" fmla="at2 f73 f144"/>
              <a:gd name="f158" fmla="*/ f146 f10 1"/>
              <a:gd name="f159" fmla="*/ f147 f10 1"/>
              <a:gd name="f160" fmla="at2 f76 f144"/>
              <a:gd name="f161" fmla="+- f148 f5 0"/>
              <a:gd name="f162" fmla="*/ f149 1 f4"/>
              <a:gd name="f163" fmla="+- f150 f5 0"/>
              <a:gd name="f164" fmla="+- f151 f5 0"/>
              <a:gd name="f165" fmla="+- f152 f5 0"/>
              <a:gd name="f166" fmla="+- f153 f5 0"/>
              <a:gd name="f167" fmla="*/ f154 1 f4"/>
              <a:gd name="f168" fmla="at2 f73 f155"/>
              <a:gd name="f169" fmla="at2 f76 f155"/>
              <a:gd name="f170" fmla="*/ f156 f10 1"/>
              <a:gd name="f171" fmla="+- f157 f5 0"/>
              <a:gd name="f172" fmla="*/ f158 1 f4"/>
              <a:gd name="f173" fmla="*/ f159 1 f4"/>
              <a:gd name="f174" fmla="+- f160 f5 0"/>
              <a:gd name="f175" fmla="*/ f161 f10 1"/>
              <a:gd name="f176" fmla="+- 0 0 f162"/>
              <a:gd name="f177" fmla="*/ f163 f10 1"/>
              <a:gd name="f178" fmla="*/ f164 f10 1"/>
              <a:gd name="f179" fmla="*/ f165 f10 1"/>
              <a:gd name="f180" fmla="*/ f166 f10 1"/>
              <a:gd name="f181" fmla="+- 0 0 f167"/>
              <a:gd name="f182" fmla="+- f168 f5 0"/>
              <a:gd name="f183" fmla="+- f169 f5 0"/>
              <a:gd name="f184" fmla="*/ f170 1 f4"/>
              <a:gd name="f185" fmla="*/ f171 f10 1"/>
              <a:gd name="f186" fmla="+- 0 0 f172"/>
              <a:gd name="f187" fmla="+- 0 0 f173"/>
              <a:gd name="f188" fmla="*/ f174 f10 1"/>
              <a:gd name="f189" fmla="*/ f175 1 f4"/>
              <a:gd name="f190" fmla="*/ f177 1 f4"/>
              <a:gd name="f191" fmla="+- 0 0 f176"/>
              <a:gd name="f192" fmla="*/ f178 1 f4"/>
              <a:gd name="f193" fmla="*/ f179 1 f4"/>
              <a:gd name="f194" fmla="*/ f180 1 f4"/>
              <a:gd name="f195" fmla="+- 0 0 f181"/>
              <a:gd name="f196" fmla="*/ f182 f10 1"/>
              <a:gd name="f197" fmla="*/ f183 f10 1"/>
              <a:gd name="f198" fmla="+- 0 0 f184"/>
              <a:gd name="f199" fmla="*/ f185 1 f4"/>
              <a:gd name="f200" fmla="+- 0 0 f186"/>
              <a:gd name="f201" fmla="+- 0 0 f187"/>
              <a:gd name="f202" fmla="*/ f188 1 f4"/>
              <a:gd name="f203" fmla="+- 0 0 f189"/>
              <a:gd name="f204" fmla="+- 0 0 f190"/>
              <a:gd name="f205" fmla="*/ f191 f4 1"/>
              <a:gd name="f206" fmla="+- 0 0 f192"/>
              <a:gd name="f207" fmla="+- 0 0 f193"/>
              <a:gd name="f208" fmla="+- 0 0 f194"/>
              <a:gd name="f209" fmla="*/ f195 f4 1"/>
              <a:gd name="f210" fmla="*/ f196 1 f4"/>
              <a:gd name="f211" fmla="*/ f197 1 f4"/>
              <a:gd name="f212" fmla="+- 0 0 f199"/>
              <a:gd name="f213" fmla="+- 0 0 f198"/>
              <a:gd name="f214" fmla="*/ f200 f4 1"/>
              <a:gd name="f215" fmla="*/ f201 f4 1"/>
              <a:gd name="f216" fmla="+- 0 0 f202"/>
              <a:gd name="f217" fmla="+- 0 0 f203"/>
              <a:gd name="f218" fmla="*/ f205 1 f10"/>
              <a:gd name="f219" fmla="+- 0 0 f204"/>
              <a:gd name="f220" fmla="+- 0 0 f206"/>
              <a:gd name="f221" fmla="+- 0 0 f207"/>
              <a:gd name="f222" fmla="+- 0 0 f208"/>
              <a:gd name="f223" fmla="*/ f209 1 f10"/>
              <a:gd name="f224" fmla="+- 0 0 f210"/>
              <a:gd name="f225" fmla="+- 0 0 f211"/>
              <a:gd name="f226" fmla="*/ f213 f4 1"/>
              <a:gd name="f227" fmla="+- 0 0 f212"/>
              <a:gd name="f228" fmla="*/ f214 1 f10"/>
              <a:gd name="f229" fmla="*/ f215 1 f10"/>
              <a:gd name="f230" fmla="+- 0 0 f216"/>
              <a:gd name="f231" fmla="*/ f217 f4 1"/>
              <a:gd name="f232" fmla="+- f218 0 f5"/>
              <a:gd name="f233" fmla="*/ f219 f4 1"/>
              <a:gd name="f234" fmla="*/ f220 f4 1"/>
              <a:gd name="f235" fmla="*/ f221 f4 1"/>
              <a:gd name="f236" fmla="*/ f222 f4 1"/>
              <a:gd name="f237" fmla="+- f223 0 f5"/>
              <a:gd name="f238" fmla="+- 0 0 f224"/>
              <a:gd name="f239" fmla="+- 0 0 f225"/>
              <a:gd name="f240" fmla="*/ f226 1 f10"/>
              <a:gd name="f241" fmla="*/ f227 f4 1"/>
              <a:gd name="f242" fmla="+- f228 0 f5"/>
              <a:gd name="f243" fmla="+- f229 0 f5"/>
              <a:gd name="f244" fmla="*/ f230 f4 1"/>
              <a:gd name="f245" fmla="*/ f231 1 f10"/>
              <a:gd name="f246" fmla="cos 1 f232"/>
              <a:gd name="f247" fmla="sin 1 f232"/>
              <a:gd name="f248" fmla="*/ f233 1 f10"/>
              <a:gd name="f249" fmla="*/ f234 1 f10"/>
              <a:gd name="f250" fmla="*/ f235 1 f10"/>
              <a:gd name="f251" fmla="*/ f236 1 f10"/>
              <a:gd name="f252" fmla="*/ f238 f4 1"/>
              <a:gd name="f253" fmla="*/ f239 f4 1"/>
              <a:gd name="f254" fmla="+- f240 0 f5"/>
              <a:gd name="f255" fmla="*/ f241 1 f10"/>
              <a:gd name="f256" fmla="cos 1 f242"/>
              <a:gd name="f257" fmla="sin 1 f242"/>
              <a:gd name="f258" fmla="+- f243 0 f242"/>
              <a:gd name="f259" fmla="*/ f244 1 f10"/>
              <a:gd name="f260" fmla="+- f245 0 f5"/>
              <a:gd name="f261" fmla="+- 0 0 f246"/>
              <a:gd name="f262" fmla="+- 0 0 f247"/>
              <a:gd name="f263" fmla="+- f248 0 f5"/>
              <a:gd name="f264" fmla="+- f249 0 f5"/>
              <a:gd name="f265" fmla="+- f250 0 f5"/>
              <a:gd name="f266" fmla="+- f251 0 f5"/>
              <a:gd name="f267" fmla="*/ f252 1 f10"/>
              <a:gd name="f268" fmla="*/ f253 1 f10"/>
              <a:gd name="f269" fmla="cos 1 f254"/>
              <a:gd name="f270" fmla="sin 1 f254"/>
              <a:gd name="f271" fmla="+- f255 0 f5"/>
              <a:gd name="f272" fmla="+- 0 0 f256"/>
              <a:gd name="f273" fmla="+- 0 0 f257"/>
              <a:gd name="f274" fmla="+- f258 0 f3"/>
              <a:gd name="f275" fmla="+- f259 0 f5"/>
              <a:gd name="f276" fmla="*/ f106 f261 1"/>
              <a:gd name="f277" fmla="*/ f53 f262 1"/>
              <a:gd name="f278" fmla="+- f263 0 f232"/>
              <a:gd name="f279" fmla="cos 1 f264"/>
              <a:gd name="f280" fmla="sin 1 f264"/>
              <a:gd name="f281" fmla="+- f265 0 f264"/>
              <a:gd name="f282" fmla="cos 1 f266"/>
              <a:gd name="f283" fmla="sin 1 f266"/>
              <a:gd name="f284" fmla="+- f237 0 f266"/>
              <a:gd name="f285" fmla="cos 1 f265"/>
              <a:gd name="f286" fmla="sin 1 f265"/>
              <a:gd name="f287" fmla="+- f267 0 f5"/>
              <a:gd name="f288" fmla="+- f268 0 f5"/>
              <a:gd name="f289" fmla="+- 0 0 f269"/>
              <a:gd name="f290" fmla="+- 0 0 f270"/>
              <a:gd name="f291" fmla="+- f271 0 f254"/>
              <a:gd name="f292" fmla="*/ f97 f272 1"/>
              <a:gd name="f293" fmla="*/ f53 f273 1"/>
              <a:gd name="f294" fmla="?: f258 f274 f258"/>
              <a:gd name="f295" fmla="cos 1 f275"/>
              <a:gd name="f296" fmla="sin 1 f275"/>
              <a:gd name="f297" fmla="+- f260 0 f275"/>
              <a:gd name="f298" fmla="*/ f276 f276 1"/>
              <a:gd name="f299" fmla="*/ f277 f277 1"/>
              <a:gd name="f300" fmla="+- f278 f3 0"/>
              <a:gd name="f301" fmla="+- 0 0 f279"/>
              <a:gd name="f302" fmla="+- 0 0 f280"/>
              <a:gd name="f303" fmla="+- f281 f3 0"/>
              <a:gd name="f304" fmla="+- 0 0 f282"/>
              <a:gd name="f305" fmla="+- 0 0 f283"/>
              <a:gd name="f306" fmla="+- f284 f3 0"/>
              <a:gd name="f307" fmla="+- 0 0 f285"/>
              <a:gd name="f308" fmla="+- 0 0 f286"/>
              <a:gd name="f309" fmla="+- f287 0 f265"/>
              <a:gd name="f310" fmla="+- f288 0 f264"/>
              <a:gd name="f311" fmla="*/ f120 f289 1"/>
              <a:gd name="f312" fmla="*/ f53 f290 1"/>
              <a:gd name="f313" fmla="+- f291 0 f3"/>
              <a:gd name="f314" fmla="*/ f292 f292 1"/>
              <a:gd name="f315" fmla="*/ f293 f293 1"/>
              <a:gd name="f316" fmla="+- 0 0 f295"/>
              <a:gd name="f317" fmla="+- 0 0 f296"/>
              <a:gd name="f318" fmla="+- f297 0 f3"/>
              <a:gd name="f319" fmla="+- f298 f299 0"/>
              <a:gd name="f320" fmla="?: f278 f278 f300"/>
              <a:gd name="f321" fmla="*/ f122 f301 1"/>
              <a:gd name="f322" fmla="*/ f53 f302 1"/>
              <a:gd name="f323" fmla="?: f281 f281 f303"/>
              <a:gd name="f324" fmla="*/ f106 f304 1"/>
              <a:gd name="f325" fmla="*/ f53 f305 1"/>
              <a:gd name="f326" fmla="?: f284 f284 f306"/>
              <a:gd name="f327" fmla="*/ f122 f307 1"/>
              <a:gd name="f328" fmla="*/ f53 f308 1"/>
              <a:gd name="f329" fmla="+- f309 f3 0"/>
              <a:gd name="f330" fmla="+- f310 0 f3"/>
              <a:gd name="f331" fmla="*/ f311 f311 1"/>
              <a:gd name="f332" fmla="*/ f312 f312 1"/>
              <a:gd name="f333" fmla="?: f291 f313 f291"/>
              <a:gd name="f334" fmla="+- f314 f315 0"/>
              <a:gd name="f335" fmla="*/ f120 f316 1"/>
              <a:gd name="f336" fmla="*/ f53 f317 1"/>
              <a:gd name="f337" fmla="?: f297 f318 f297"/>
              <a:gd name="f338" fmla="sqrt f319"/>
              <a:gd name="f339" fmla="*/ f321 f321 1"/>
              <a:gd name="f340" fmla="*/ f322 f322 1"/>
              <a:gd name="f341" fmla="*/ f324 f324 1"/>
              <a:gd name="f342" fmla="*/ f325 f325 1"/>
              <a:gd name="f343" fmla="*/ f327 f327 1"/>
              <a:gd name="f344" fmla="*/ f328 f328 1"/>
              <a:gd name="f345" fmla="?: f309 f309 f329"/>
              <a:gd name="f346" fmla="?: f310 f330 f310"/>
              <a:gd name="f347" fmla="+- f331 f332 0"/>
              <a:gd name="f348" fmla="sqrt f334"/>
              <a:gd name="f349" fmla="*/ f335 f335 1"/>
              <a:gd name="f350" fmla="*/ f336 f336 1"/>
              <a:gd name="f351" fmla="*/ f114 1 f338"/>
              <a:gd name="f352" fmla="+- f339 f340 0"/>
              <a:gd name="f353" fmla="+- f341 f342 0"/>
              <a:gd name="f354" fmla="+- f343 f344 0"/>
              <a:gd name="f355" fmla="sqrt f347"/>
              <a:gd name="f356" fmla="*/ f105 1 f348"/>
              <a:gd name="f357" fmla="+- f349 f350 0"/>
              <a:gd name="f358" fmla="*/ f261 f351 1"/>
              <a:gd name="f359" fmla="*/ f262 f351 1"/>
              <a:gd name="f360" fmla="sqrt f352"/>
              <a:gd name="f361" fmla="sqrt f353"/>
              <a:gd name="f362" fmla="sqrt f354"/>
              <a:gd name="f363" fmla="*/ f129 1 f355"/>
              <a:gd name="f364" fmla="*/ f272 f356 1"/>
              <a:gd name="f365" fmla="*/ f273 f356 1"/>
              <a:gd name="f366" fmla="sqrt f357"/>
              <a:gd name="f367" fmla="+- f65 0 f358"/>
              <a:gd name="f368" fmla="+- f113 0 f359"/>
              <a:gd name="f369" fmla="*/ f133 1 f360"/>
              <a:gd name="f370" fmla="*/ f114 1 f361"/>
              <a:gd name="f371" fmla="*/ f133 1 f362"/>
              <a:gd name="f372" fmla="*/ f289 f363 1"/>
              <a:gd name="f373" fmla="*/ f290 f363 1"/>
              <a:gd name="f374" fmla="+- f65 0 f364"/>
              <a:gd name="f375" fmla="+- f104 0 f365"/>
              <a:gd name="f376" fmla="*/ f129 1 f366"/>
              <a:gd name="f377" fmla="*/ f301 f369 1"/>
              <a:gd name="f378" fmla="*/ f302 f369 1"/>
              <a:gd name="f379" fmla="*/ f304 f370 1"/>
              <a:gd name="f380" fmla="*/ f305 f370 1"/>
              <a:gd name="f381" fmla="*/ f307 f371 1"/>
              <a:gd name="f382" fmla="*/ f308 f371 1"/>
              <a:gd name="f383" fmla="+- f65 0 f372"/>
              <a:gd name="f384" fmla="+- f128 0 f373"/>
              <a:gd name="f385" fmla="*/ f316 f376 1"/>
              <a:gd name="f386" fmla="*/ f317 f376 1"/>
              <a:gd name="f387" fmla="+- f65 0 f377"/>
              <a:gd name="f388" fmla="+- f132 0 f378"/>
              <a:gd name="f389" fmla="+- f65 0 f379"/>
              <a:gd name="f390" fmla="+- f113 0 f380"/>
              <a:gd name="f391" fmla="+- f65 0 f381"/>
              <a:gd name="f392" fmla="+- f132 0 f382"/>
              <a:gd name="f393" fmla="+- f65 0 f385"/>
              <a:gd name="f394" fmla="+- f128 0 f386"/>
            </a:gdLst>
            <a:ahLst>
              <a:ahXY gdRefX="f0" minX="f16" maxX="f31" gdRefY="" minY="0" maxY="0">
                <a:pos x="f51" y="f26"/>
              </a:ahXY>
              <a:ahXY gdRefX="" minX="0" maxX="0" gdRefY="f1" minY="f24" maxY="f9">
                <a:pos x="f27" y="f39"/>
              </a:ahXY>
              <a:ahXY gdRefX="" minX="0" maxX="0" gdRefY="f2" minY="f8" maxY="f9">
                <a:pos x="f28" y="f29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3" t="f52" r="f64" b="f127"/>
            <a:pathLst>
              <a:path w="21600" h="21600">
                <a:moveTo>
                  <a:pt x="f383" y="f384"/>
                </a:moveTo>
                <a:arcTo wR="f53" hR="f120" stAng="f254" swAng="f333"/>
                <a:lnTo>
                  <a:pt x="f374" y="f375"/>
                </a:lnTo>
                <a:arcTo wR="f53" hR="f97" stAng="f242" swAng="f294"/>
                <a:lnTo>
                  <a:pt x="f393" y="f394"/>
                </a:lnTo>
                <a:arcTo wR="f53" hR="f120" stAng="f275" swAng="f337"/>
                <a:lnTo>
                  <a:pt x="f21" y="f95"/>
                </a:lnTo>
                <a:lnTo>
                  <a:pt x="f15" y="f8"/>
                </a:lnTo>
                <a:lnTo>
                  <a:pt x="f367" y="f368"/>
                </a:lnTo>
                <a:arcTo wR="f53" hR="f106" stAng="f232" swAng="f320"/>
                <a:lnTo>
                  <a:pt x="f387" y="f388"/>
                </a:lnTo>
                <a:arcTo wR="f53" hR="f122" stAng="f264" swAng="f323"/>
                <a:lnTo>
                  <a:pt x="f389" y="f390"/>
                </a:lnTo>
                <a:arcTo wR="f53" hR="f106" stAng="f266" swAng="f326"/>
                <a:lnTo>
                  <a:pt x="f16" y="f95"/>
                </a:lnTo>
                <a:close/>
              </a:path>
              <a:path w="21600" h="21600" fill="none">
                <a:moveTo>
                  <a:pt x="f391" y="f392"/>
                </a:moveTo>
                <a:arcTo wR="f53" hR="f122" stAng="f265" swAng="f345"/>
                <a:lnTo>
                  <a:pt x="f46" y="f126"/>
                </a:lnTo>
              </a:path>
              <a:path w="21600" h="21600" fill="none">
                <a:moveTo>
                  <a:pt x="f387" y="f388"/>
                </a:moveTo>
                <a:arcTo wR="f53" hR="f122" stAng="f264" swAng="f346"/>
                <a:lnTo>
                  <a:pt x="f58" y="f126"/>
                </a:lnTo>
              </a:path>
              <a:path w="21600" h="21600" fill="none">
                <a:moveTo>
                  <a:pt x="f41" y="f135"/>
                </a:moveTo>
                <a:lnTo>
                  <a:pt x="f41" y="f136"/>
                </a:lnTo>
              </a:path>
              <a:path w="21600" h="21600" fill="none">
                <a:moveTo>
                  <a:pt x="f47" y="f135"/>
                </a:moveTo>
                <a:lnTo>
                  <a:pt x="f47" y="f136"/>
                </a:lnTo>
              </a:path>
            </a:pathLst>
          </a:custGeom>
          <a:blipFill>
            <a:blip r:embed="rId4" r:link="rId5" cstate="print">
              <a:alphaModFix amt="49000"/>
            </a:blip>
            <a:tile/>
          </a:blipFill>
          <a:ln w="38160">
            <a:solidFill>
              <a:srgbClr val="333399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800" b="1" i="0" u="none" strike="noStrike" cap="none" baseline="0">
                <a:ln>
                  <a:noFill/>
                </a:ln>
                <a:solidFill>
                  <a:srgbClr val="FF0066"/>
                </a:solidFill>
                <a:latin typeface="Georgia" pitchFamily="18"/>
                <a:ea typeface="Microsoft YaHei" pitchFamily="2"/>
                <a:cs typeface="Microsoft YaHei" pitchFamily="2"/>
              </a:rPr>
              <a:t>Муниципальных программах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800" b="1" i="0" u="none" strike="noStrike" cap="none" baseline="0">
                <a:ln>
                  <a:noFill/>
                </a:ln>
                <a:solidFill>
                  <a:srgbClr val="FF0066"/>
                </a:solidFill>
                <a:latin typeface="Georgia" pitchFamily="18"/>
                <a:ea typeface="Microsoft YaHei" pitchFamily="2"/>
                <a:cs typeface="Microsoft YaHei" pitchFamily="2"/>
              </a:rPr>
              <a:t>Вышнедеревенского сельсовета</a:t>
            </a:r>
          </a:p>
        </p:txBody>
      </p:sp>
      <p:sp>
        <p:nvSpPr>
          <p:cNvPr id="7" name="Полилиния 6"/>
          <p:cNvSpPr/>
          <p:nvPr/>
        </p:nvSpPr>
        <p:spPr>
          <a:xfrm>
            <a:off x="0" y="4437000"/>
            <a:ext cx="4572000" cy="2160720"/>
          </a:xfrm>
          <a:custGeom>
            <a:avLst>
              <a:gd name="f0" fmla="val 2700"/>
              <a:gd name="f1" fmla="val 5400"/>
              <a:gd name="f2" fmla="val 18900"/>
            </a:avLst>
            <a:gdLst>
              <a:gd name="f3" fmla="val 21600000"/>
              <a:gd name="f4" fmla="val 10800000"/>
              <a:gd name="f5" fmla="val 5400000"/>
              <a:gd name="f6" fmla="val w"/>
              <a:gd name="f7" fmla="val h"/>
              <a:gd name="f8" fmla="val 0"/>
              <a:gd name="f9" fmla="val 21600"/>
              <a:gd name="f10" fmla="*/ 5419351 1 1725033"/>
              <a:gd name="f11" fmla="val -2147483647"/>
              <a:gd name="f12" fmla="val 2147483647"/>
              <a:gd name="f13" fmla="*/ f6 1 21600"/>
              <a:gd name="f14" fmla="*/ f7 1 21600"/>
              <a:gd name="f15" fmla="val f9"/>
              <a:gd name="f16" fmla="*/ f9 1 8"/>
              <a:gd name="f17" fmla="*/ f9 1 2"/>
              <a:gd name="f18" fmla="*/ f9 7 1"/>
              <a:gd name="f19" fmla="*/ f9 3 1"/>
              <a:gd name="f20" fmla="pin f8 f2 f9"/>
              <a:gd name="f21" fmla="*/ f18 1 8"/>
              <a:gd name="f22" fmla="*/ f19 1 2"/>
              <a:gd name="f23" fmla="+- 0 0 f17"/>
              <a:gd name="f24" fmla="+- f9 0 f20"/>
              <a:gd name="f25" fmla="*/ f19 1 8"/>
              <a:gd name="f26" fmla="*/ 21600 f14 1"/>
              <a:gd name="f27" fmla="*/ 10800 f13 1"/>
              <a:gd name="f28" fmla="*/ f8 f13 1"/>
              <a:gd name="f29" fmla="*/ f20 f14 1"/>
              <a:gd name="f30" fmla="*/ f24 30573 1"/>
              <a:gd name="f31" fmla="+- f25 0 4"/>
              <a:gd name="f32" fmla="pin f24 f1 f9"/>
              <a:gd name="f33" fmla="min f23 f22"/>
              <a:gd name="f34" fmla="max f23 f22"/>
              <a:gd name="f35" fmla="val f32"/>
              <a:gd name="f36" fmla="*/ f30 1 4096"/>
              <a:gd name="f37" fmla="+- f9 0 f32"/>
              <a:gd name="f38" fmla="pin f16 f0 f31"/>
              <a:gd name="f39" fmla="*/ f32 f14 1"/>
              <a:gd name="f40" fmla="+- f34 0 f33"/>
              <a:gd name="f41" fmla="val f38"/>
              <a:gd name="f42" fmla="*/ f36 2 1"/>
              <a:gd name="f43" fmla="+- f36 f20 0"/>
              <a:gd name="f44" fmla="+- f36 f9 0"/>
              <a:gd name="f45" fmla="*/ f37 1 2"/>
              <a:gd name="f46" fmla="+- f38 f16 0"/>
              <a:gd name="f47" fmla="+- f9 0 f38"/>
              <a:gd name="f48" fmla="+- f17 0 f38"/>
              <a:gd name="f49" fmla="+- f20 f36 0"/>
              <a:gd name="f50" fmla="*/ f36 2391 1"/>
              <a:gd name="f51" fmla="*/ f38 f13 1"/>
              <a:gd name="f52" fmla="*/ f35 f14 1"/>
              <a:gd name="f53" fmla="*/ f40 1 2"/>
              <a:gd name="f54" fmla="+- f9 0 f42"/>
              <a:gd name="f55" fmla="+- f44 0 f32"/>
              <a:gd name="f56" fmla="+- f36 f45 0"/>
              <a:gd name="f57" fmla="+- f43 f32 0"/>
              <a:gd name="f58" fmla="+- f9 0 f46"/>
              <a:gd name="f59" fmla="*/ f48 1 f9"/>
              <a:gd name="f60" fmla="*/ f50 1 32768"/>
              <a:gd name="f61" fmla="+- f17 0 f46"/>
              <a:gd name="f62" fmla="+- f36 f43 0"/>
              <a:gd name="f63" fmla="*/ f41 f13 1"/>
              <a:gd name="f64" fmla="*/ f47 f13 1"/>
              <a:gd name="f65" fmla="+- f33 f53 0"/>
              <a:gd name="f66" fmla="+- f57 0 f9"/>
              <a:gd name="f67" fmla="*/ f59 f59 1"/>
              <a:gd name="f68" fmla="*/ f61 1 f9"/>
              <a:gd name="f69" fmla="+- f9 0 f62"/>
              <a:gd name="f70" fmla="+- f24 f55 0"/>
              <a:gd name="f71" fmla="+- f60 f43 0"/>
              <a:gd name="f72" fmla="+- 0 0 f65"/>
              <a:gd name="f73" fmla="+- f41 0 f65"/>
              <a:gd name="f74" fmla="min f54 f15"/>
              <a:gd name="f75" fmla="max f54 f15"/>
              <a:gd name="f76" fmla="+- f47 0 f65"/>
              <a:gd name="f77" fmla="+- f15 0 f65"/>
              <a:gd name="f78" fmla="+- f58 0 f65"/>
              <a:gd name="f79" fmla="+- f46 0 f65"/>
              <a:gd name="f80" fmla="+- 1 0 f67"/>
              <a:gd name="f81" fmla="+- f49 0 f66"/>
              <a:gd name="f82" fmla="*/ f68 f68 1"/>
              <a:gd name="f83" fmla="+- f69 f66 0"/>
              <a:gd name="f84" fmla="+- f70 0 f36"/>
              <a:gd name="f85" fmla="+- f69 f55 0"/>
              <a:gd name="f86" fmla="+- f71 0 f56"/>
              <a:gd name="f87" fmla="+- f66 0 f56"/>
              <a:gd name="f88" fmla="+- f75 0 f74"/>
              <a:gd name="f89" fmla="min f69 f24"/>
              <a:gd name="f90" fmla="max f69 f24"/>
              <a:gd name="f91" fmla="sqrt f80"/>
              <a:gd name="f92" fmla="+- 1 0 f82"/>
              <a:gd name="f93" fmla="+- f83 0 f36"/>
              <a:gd name="f94" fmla="+- f85 0 f36"/>
              <a:gd name="f95" fmla="+- f9 0 f86"/>
              <a:gd name="f96" fmla="*/ f87 2 1"/>
              <a:gd name="f97" fmla="*/ f88 1 2"/>
              <a:gd name="f98" fmla="+- f90 0 f89"/>
              <a:gd name="f99" fmla="*/ f36 f91 1"/>
              <a:gd name="f100" fmla="sqrt f92"/>
              <a:gd name="f101" fmla="*/ f96 1 3"/>
              <a:gd name="f102" fmla="min f94 f84"/>
              <a:gd name="f103" fmla="max f94 f84"/>
              <a:gd name="f104" fmla="+- f74 f97 0"/>
              <a:gd name="f105" fmla="*/ f53 f97 1"/>
              <a:gd name="f106" fmla="*/ f98 1 2"/>
              <a:gd name="f107" fmla="min f93 f35"/>
              <a:gd name="f108" fmla="max f93 f35"/>
              <a:gd name="f109" fmla="+- f99 f9 0"/>
              <a:gd name="f110" fmla="*/ f36 f100 1"/>
              <a:gd name="f111" fmla="+- f20 0 f101"/>
              <a:gd name="f112" fmla="+- f103 0 f102"/>
              <a:gd name="f113" fmla="+- f89 f106 0"/>
              <a:gd name="f114" fmla="*/ f53 f106 1"/>
              <a:gd name="f115" fmla="+- f108 0 f107"/>
              <a:gd name="f116" fmla="+- f109 0 f36"/>
              <a:gd name="f117" fmla="+- f32 f110 0"/>
              <a:gd name="f118" fmla="+- f9 f110 0"/>
              <a:gd name="f119" fmla="min f111 20925"/>
              <a:gd name="f120" fmla="*/ f112 1 2"/>
              <a:gd name="f121" fmla="+- 0 0 f113"/>
              <a:gd name="f122" fmla="*/ f115 1 2"/>
              <a:gd name="f123" fmla="+- f116 f36 0"/>
              <a:gd name="f124" fmla="+- f117 0 f36"/>
              <a:gd name="f125" fmla="+- f116 f32 0"/>
              <a:gd name="f126" fmla="+- f118 0 f43"/>
              <a:gd name="f127" fmla="*/ f116 f14 1"/>
              <a:gd name="f128" fmla="+- f102 f120 0"/>
              <a:gd name="f129" fmla="*/ f53 f120 1"/>
              <a:gd name="f130" fmla="+- f116 0 f104"/>
              <a:gd name="f131" fmla="at2 f77 f121"/>
              <a:gd name="f132" fmla="+- f107 f122 0"/>
              <a:gd name="f133" fmla="*/ f53 f122 1"/>
              <a:gd name="f134" fmla="at2 f72 f121"/>
              <a:gd name="f135" fmla="+- f123 0 f66"/>
              <a:gd name="f136" fmla="+- f125 0 f9"/>
              <a:gd name="f137" fmla="+- f81 0 f128"/>
              <a:gd name="f138" fmla="at2 f73 f130"/>
              <a:gd name="f139" fmla="at2 f76 f130"/>
              <a:gd name="f140" fmla="+- f126 0 f113"/>
              <a:gd name="f141" fmla="+- f131 f5 0"/>
              <a:gd name="f142" fmla="+- f124 0 f132"/>
              <a:gd name="f143" fmla="+- f134 f5 0"/>
              <a:gd name="f144" fmla="+- f135 0 f128"/>
              <a:gd name="f145" fmla="at2 f72 f137"/>
              <a:gd name="f146" fmla="+- f138 f5 0"/>
              <a:gd name="f147" fmla="+- f139 f5 0"/>
              <a:gd name="f148" fmla="at2 f77 f137"/>
              <a:gd name="f149" fmla="*/ f141 f10 1"/>
              <a:gd name="f150" fmla="at2 f78 f140"/>
              <a:gd name="f151" fmla="at2 f78 f142"/>
              <a:gd name="f152" fmla="at2 f79 f142"/>
              <a:gd name="f153" fmla="at2 f79 f140"/>
              <a:gd name="f154" fmla="*/ f143 f10 1"/>
              <a:gd name="f155" fmla="+- f136 0 f132"/>
              <a:gd name="f156" fmla="+- f145 f5 0"/>
              <a:gd name="f157" fmla="at2 f73 f144"/>
              <a:gd name="f158" fmla="*/ f146 f10 1"/>
              <a:gd name="f159" fmla="*/ f147 f10 1"/>
              <a:gd name="f160" fmla="at2 f76 f144"/>
              <a:gd name="f161" fmla="+- f148 f5 0"/>
              <a:gd name="f162" fmla="*/ f149 1 f4"/>
              <a:gd name="f163" fmla="+- f150 f5 0"/>
              <a:gd name="f164" fmla="+- f151 f5 0"/>
              <a:gd name="f165" fmla="+- f152 f5 0"/>
              <a:gd name="f166" fmla="+- f153 f5 0"/>
              <a:gd name="f167" fmla="*/ f154 1 f4"/>
              <a:gd name="f168" fmla="at2 f73 f155"/>
              <a:gd name="f169" fmla="at2 f76 f155"/>
              <a:gd name="f170" fmla="*/ f156 f10 1"/>
              <a:gd name="f171" fmla="+- f157 f5 0"/>
              <a:gd name="f172" fmla="*/ f158 1 f4"/>
              <a:gd name="f173" fmla="*/ f159 1 f4"/>
              <a:gd name="f174" fmla="+- f160 f5 0"/>
              <a:gd name="f175" fmla="*/ f161 f10 1"/>
              <a:gd name="f176" fmla="+- 0 0 f162"/>
              <a:gd name="f177" fmla="*/ f163 f10 1"/>
              <a:gd name="f178" fmla="*/ f164 f10 1"/>
              <a:gd name="f179" fmla="*/ f165 f10 1"/>
              <a:gd name="f180" fmla="*/ f166 f10 1"/>
              <a:gd name="f181" fmla="+- 0 0 f167"/>
              <a:gd name="f182" fmla="+- f168 f5 0"/>
              <a:gd name="f183" fmla="+- f169 f5 0"/>
              <a:gd name="f184" fmla="*/ f170 1 f4"/>
              <a:gd name="f185" fmla="*/ f171 f10 1"/>
              <a:gd name="f186" fmla="+- 0 0 f172"/>
              <a:gd name="f187" fmla="+- 0 0 f173"/>
              <a:gd name="f188" fmla="*/ f174 f10 1"/>
              <a:gd name="f189" fmla="*/ f175 1 f4"/>
              <a:gd name="f190" fmla="*/ f177 1 f4"/>
              <a:gd name="f191" fmla="+- 0 0 f176"/>
              <a:gd name="f192" fmla="*/ f178 1 f4"/>
              <a:gd name="f193" fmla="*/ f179 1 f4"/>
              <a:gd name="f194" fmla="*/ f180 1 f4"/>
              <a:gd name="f195" fmla="+- 0 0 f181"/>
              <a:gd name="f196" fmla="*/ f182 f10 1"/>
              <a:gd name="f197" fmla="*/ f183 f10 1"/>
              <a:gd name="f198" fmla="+- 0 0 f184"/>
              <a:gd name="f199" fmla="*/ f185 1 f4"/>
              <a:gd name="f200" fmla="+- 0 0 f186"/>
              <a:gd name="f201" fmla="+- 0 0 f187"/>
              <a:gd name="f202" fmla="*/ f188 1 f4"/>
              <a:gd name="f203" fmla="+- 0 0 f189"/>
              <a:gd name="f204" fmla="+- 0 0 f190"/>
              <a:gd name="f205" fmla="*/ f191 f4 1"/>
              <a:gd name="f206" fmla="+- 0 0 f192"/>
              <a:gd name="f207" fmla="+- 0 0 f193"/>
              <a:gd name="f208" fmla="+- 0 0 f194"/>
              <a:gd name="f209" fmla="*/ f195 f4 1"/>
              <a:gd name="f210" fmla="*/ f196 1 f4"/>
              <a:gd name="f211" fmla="*/ f197 1 f4"/>
              <a:gd name="f212" fmla="+- 0 0 f199"/>
              <a:gd name="f213" fmla="+- 0 0 f198"/>
              <a:gd name="f214" fmla="*/ f200 f4 1"/>
              <a:gd name="f215" fmla="*/ f201 f4 1"/>
              <a:gd name="f216" fmla="+- 0 0 f202"/>
              <a:gd name="f217" fmla="+- 0 0 f203"/>
              <a:gd name="f218" fmla="*/ f205 1 f10"/>
              <a:gd name="f219" fmla="+- 0 0 f204"/>
              <a:gd name="f220" fmla="+- 0 0 f206"/>
              <a:gd name="f221" fmla="+- 0 0 f207"/>
              <a:gd name="f222" fmla="+- 0 0 f208"/>
              <a:gd name="f223" fmla="*/ f209 1 f10"/>
              <a:gd name="f224" fmla="+- 0 0 f210"/>
              <a:gd name="f225" fmla="+- 0 0 f211"/>
              <a:gd name="f226" fmla="*/ f213 f4 1"/>
              <a:gd name="f227" fmla="+- 0 0 f212"/>
              <a:gd name="f228" fmla="*/ f214 1 f10"/>
              <a:gd name="f229" fmla="*/ f215 1 f10"/>
              <a:gd name="f230" fmla="+- 0 0 f216"/>
              <a:gd name="f231" fmla="*/ f217 f4 1"/>
              <a:gd name="f232" fmla="+- f218 0 f5"/>
              <a:gd name="f233" fmla="*/ f219 f4 1"/>
              <a:gd name="f234" fmla="*/ f220 f4 1"/>
              <a:gd name="f235" fmla="*/ f221 f4 1"/>
              <a:gd name="f236" fmla="*/ f222 f4 1"/>
              <a:gd name="f237" fmla="+- f223 0 f5"/>
              <a:gd name="f238" fmla="+- 0 0 f224"/>
              <a:gd name="f239" fmla="+- 0 0 f225"/>
              <a:gd name="f240" fmla="*/ f226 1 f10"/>
              <a:gd name="f241" fmla="*/ f227 f4 1"/>
              <a:gd name="f242" fmla="+- f228 0 f5"/>
              <a:gd name="f243" fmla="+- f229 0 f5"/>
              <a:gd name="f244" fmla="*/ f230 f4 1"/>
              <a:gd name="f245" fmla="*/ f231 1 f10"/>
              <a:gd name="f246" fmla="cos 1 f232"/>
              <a:gd name="f247" fmla="sin 1 f232"/>
              <a:gd name="f248" fmla="*/ f233 1 f10"/>
              <a:gd name="f249" fmla="*/ f234 1 f10"/>
              <a:gd name="f250" fmla="*/ f235 1 f10"/>
              <a:gd name="f251" fmla="*/ f236 1 f10"/>
              <a:gd name="f252" fmla="*/ f238 f4 1"/>
              <a:gd name="f253" fmla="*/ f239 f4 1"/>
              <a:gd name="f254" fmla="+- f240 0 f5"/>
              <a:gd name="f255" fmla="*/ f241 1 f10"/>
              <a:gd name="f256" fmla="cos 1 f242"/>
              <a:gd name="f257" fmla="sin 1 f242"/>
              <a:gd name="f258" fmla="+- f243 0 f242"/>
              <a:gd name="f259" fmla="*/ f244 1 f10"/>
              <a:gd name="f260" fmla="+- f245 0 f5"/>
              <a:gd name="f261" fmla="+- 0 0 f246"/>
              <a:gd name="f262" fmla="+- 0 0 f247"/>
              <a:gd name="f263" fmla="+- f248 0 f5"/>
              <a:gd name="f264" fmla="+- f249 0 f5"/>
              <a:gd name="f265" fmla="+- f250 0 f5"/>
              <a:gd name="f266" fmla="+- f251 0 f5"/>
              <a:gd name="f267" fmla="*/ f252 1 f10"/>
              <a:gd name="f268" fmla="*/ f253 1 f10"/>
              <a:gd name="f269" fmla="cos 1 f254"/>
              <a:gd name="f270" fmla="sin 1 f254"/>
              <a:gd name="f271" fmla="+- f255 0 f5"/>
              <a:gd name="f272" fmla="+- 0 0 f256"/>
              <a:gd name="f273" fmla="+- 0 0 f257"/>
              <a:gd name="f274" fmla="+- f258 0 f3"/>
              <a:gd name="f275" fmla="+- f259 0 f5"/>
              <a:gd name="f276" fmla="*/ f106 f261 1"/>
              <a:gd name="f277" fmla="*/ f53 f262 1"/>
              <a:gd name="f278" fmla="+- f263 0 f232"/>
              <a:gd name="f279" fmla="cos 1 f264"/>
              <a:gd name="f280" fmla="sin 1 f264"/>
              <a:gd name="f281" fmla="+- f265 0 f264"/>
              <a:gd name="f282" fmla="cos 1 f266"/>
              <a:gd name="f283" fmla="sin 1 f266"/>
              <a:gd name="f284" fmla="+- f237 0 f266"/>
              <a:gd name="f285" fmla="cos 1 f265"/>
              <a:gd name="f286" fmla="sin 1 f265"/>
              <a:gd name="f287" fmla="+- f267 0 f5"/>
              <a:gd name="f288" fmla="+- f268 0 f5"/>
              <a:gd name="f289" fmla="+- 0 0 f269"/>
              <a:gd name="f290" fmla="+- 0 0 f270"/>
              <a:gd name="f291" fmla="+- f271 0 f254"/>
              <a:gd name="f292" fmla="*/ f97 f272 1"/>
              <a:gd name="f293" fmla="*/ f53 f273 1"/>
              <a:gd name="f294" fmla="?: f258 f274 f258"/>
              <a:gd name="f295" fmla="cos 1 f275"/>
              <a:gd name="f296" fmla="sin 1 f275"/>
              <a:gd name="f297" fmla="+- f260 0 f275"/>
              <a:gd name="f298" fmla="*/ f276 f276 1"/>
              <a:gd name="f299" fmla="*/ f277 f277 1"/>
              <a:gd name="f300" fmla="+- f278 f3 0"/>
              <a:gd name="f301" fmla="+- 0 0 f279"/>
              <a:gd name="f302" fmla="+- 0 0 f280"/>
              <a:gd name="f303" fmla="+- f281 f3 0"/>
              <a:gd name="f304" fmla="+- 0 0 f282"/>
              <a:gd name="f305" fmla="+- 0 0 f283"/>
              <a:gd name="f306" fmla="+- f284 f3 0"/>
              <a:gd name="f307" fmla="+- 0 0 f285"/>
              <a:gd name="f308" fmla="+- 0 0 f286"/>
              <a:gd name="f309" fmla="+- f287 0 f265"/>
              <a:gd name="f310" fmla="+- f288 0 f264"/>
              <a:gd name="f311" fmla="*/ f120 f289 1"/>
              <a:gd name="f312" fmla="*/ f53 f290 1"/>
              <a:gd name="f313" fmla="+- f291 0 f3"/>
              <a:gd name="f314" fmla="*/ f292 f292 1"/>
              <a:gd name="f315" fmla="*/ f293 f293 1"/>
              <a:gd name="f316" fmla="+- 0 0 f295"/>
              <a:gd name="f317" fmla="+- 0 0 f296"/>
              <a:gd name="f318" fmla="+- f297 0 f3"/>
              <a:gd name="f319" fmla="+- f298 f299 0"/>
              <a:gd name="f320" fmla="?: f278 f278 f300"/>
              <a:gd name="f321" fmla="*/ f122 f301 1"/>
              <a:gd name="f322" fmla="*/ f53 f302 1"/>
              <a:gd name="f323" fmla="?: f281 f281 f303"/>
              <a:gd name="f324" fmla="*/ f106 f304 1"/>
              <a:gd name="f325" fmla="*/ f53 f305 1"/>
              <a:gd name="f326" fmla="?: f284 f284 f306"/>
              <a:gd name="f327" fmla="*/ f122 f307 1"/>
              <a:gd name="f328" fmla="*/ f53 f308 1"/>
              <a:gd name="f329" fmla="+- f309 f3 0"/>
              <a:gd name="f330" fmla="+- f310 0 f3"/>
              <a:gd name="f331" fmla="*/ f311 f311 1"/>
              <a:gd name="f332" fmla="*/ f312 f312 1"/>
              <a:gd name="f333" fmla="?: f291 f313 f291"/>
              <a:gd name="f334" fmla="+- f314 f315 0"/>
              <a:gd name="f335" fmla="*/ f120 f316 1"/>
              <a:gd name="f336" fmla="*/ f53 f317 1"/>
              <a:gd name="f337" fmla="?: f297 f318 f297"/>
              <a:gd name="f338" fmla="sqrt f319"/>
              <a:gd name="f339" fmla="*/ f321 f321 1"/>
              <a:gd name="f340" fmla="*/ f322 f322 1"/>
              <a:gd name="f341" fmla="*/ f324 f324 1"/>
              <a:gd name="f342" fmla="*/ f325 f325 1"/>
              <a:gd name="f343" fmla="*/ f327 f327 1"/>
              <a:gd name="f344" fmla="*/ f328 f328 1"/>
              <a:gd name="f345" fmla="?: f309 f309 f329"/>
              <a:gd name="f346" fmla="?: f310 f330 f310"/>
              <a:gd name="f347" fmla="+- f331 f332 0"/>
              <a:gd name="f348" fmla="sqrt f334"/>
              <a:gd name="f349" fmla="*/ f335 f335 1"/>
              <a:gd name="f350" fmla="*/ f336 f336 1"/>
              <a:gd name="f351" fmla="*/ f114 1 f338"/>
              <a:gd name="f352" fmla="+- f339 f340 0"/>
              <a:gd name="f353" fmla="+- f341 f342 0"/>
              <a:gd name="f354" fmla="+- f343 f344 0"/>
              <a:gd name="f355" fmla="sqrt f347"/>
              <a:gd name="f356" fmla="*/ f105 1 f348"/>
              <a:gd name="f357" fmla="+- f349 f350 0"/>
              <a:gd name="f358" fmla="*/ f261 f351 1"/>
              <a:gd name="f359" fmla="*/ f262 f351 1"/>
              <a:gd name="f360" fmla="sqrt f352"/>
              <a:gd name="f361" fmla="sqrt f353"/>
              <a:gd name="f362" fmla="sqrt f354"/>
              <a:gd name="f363" fmla="*/ f129 1 f355"/>
              <a:gd name="f364" fmla="*/ f272 f356 1"/>
              <a:gd name="f365" fmla="*/ f273 f356 1"/>
              <a:gd name="f366" fmla="sqrt f357"/>
              <a:gd name="f367" fmla="+- f65 0 f358"/>
              <a:gd name="f368" fmla="+- f113 0 f359"/>
              <a:gd name="f369" fmla="*/ f133 1 f360"/>
              <a:gd name="f370" fmla="*/ f114 1 f361"/>
              <a:gd name="f371" fmla="*/ f133 1 f362"/>
              <a:gd name="f372" fmla="*/ f289 f363 1"/>
              <a:gd name="f373" fmla="*/ f290 f363 1"/>
              <a:gd name="f374" fmla="+- f65 0 f364"/>
              <a:gd name="f375" fmla="+- f104 0 f365"/>
              <a:gd name="f376" fmla="*/ f129 1 f366"/>
              <a:gd name="f377" fmla="*/ f301 f369 1"/>
              <a:gd name="f378" fmla="*/ f302 f369 1"/>
              <a:gd name="f379" fmla="*/ f304 f370 1"/>
              <a:gd name="f380" fmla="*/ f305 f370 1"/>
              <a:gd name="f381" fmla="*/ f307 f371 1"/>
              <a:gd name="f382" fmla="*/ f308 f371 1"/>
              <a:gd name="f383" fmla="+- f65 0 f372"/>
              <a:gd name="f384" fmla="+- f128 0 f373"/>
              <a:gd name="f385" fmla="*/ f316 f376 1"/>
              <a:gd name="f386" fmla="*/ f317 f376 1"/>
              <a:gd name="f387" fmla="+- f65 0 f377"/>
              <a:gd name="f388" fmla="+- f132 0 f378"/>
              <a:gd name="f389" fmla="+- f65 0 f379"/>
              <a:gd name="f390" fmla="+- f113 0 f380"/>
              <a:gd name="f391" fmla="+- f65 0 f381"/>
              <a:gd name="f392" fmla="+- f132 0 f382"/>
              <a:gd name="f393" fmla="+- f65 0 f385"/>
              <a:gd name="f394" fmla="+- f128 0 f386"/>
            </a:gdLst>
            <a:ahLst>
              <a:ahXY gdRefX="f0" minX="f16" maxX="f31" gdRefY="" minY="0" maxY="0">
                <a:pos x="f51" y="f26"/>
              </a:ahXY>
              <a:ahXY gdRefX="" minX="0" maxX="0" gdRefY="f1" minY="f24" maxY="f9">
                <a:pos x="f27" y="f39"/>
              </a:ahXY>
              <a:ahXY gdRefX="" minX="0" maxX="0" gdRefY="f2" minY="f8" maxY="f9">
                <a:pos x="f28" y="f29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3" t="f52" r="f64" b="f127"/>
            <a:pathLst>
              <a:path w="21600" h="21600">
                <a:moveTo>
                  <a:pt x="f383" y="f384"/>
                </a:moveTo>
                <a:arcTo wR="f53" hR="f120" stAng="f254" swAng="f333"/>
                <a:lnTo>
                  <a:pt x="f374" y="f375"/>
                </a:lnTo>
                <a:arcTo wR="f53" hR="f97" stAng="f242" swAng="f294"/>
                <a:lnTo>
                  <a:pt x="f393" y="f394"/>
                </a:lnTo>
                <a:arcTo wR="f53" hR="f120" stAng="f275" swAng="f337"/>
                <a:lnTo>
                  <a:pt x="f21" y="f95"/>
                </a:lnTo>
                <a:lnTo>
                  <a:pt x="f15" y="f8"/>
                </a:lnTo>
                <a:lnTo>
                  <a:pt x="f367" y="f368"/>
                </a:lnTo>
                <a:arcTo wR="f53" hR="f106" stAng="f232" swAng="f320"/>
                <a:lnTo>
                  <a:pt x="f387" y="f388"/>
                </a:lnTo>
                <a:arcTo wR="f53" hR="f122" stAng="f264" swAng="f323"/>
                <a:lnTo>
                  <a:pt x="f389" y="f390"/>
                </a:lnTo>
                <a:arcTo wR="f53" hR="f106" stAng="f266" swAng="f326"/>
                <a:lnTo>
                  <a:pt x="f16" y="f95"/>
                </a:lnTo>
                <a:close/>
              </a:path>
              <a:path w="21600" h="21600" fill="none">
                <a:moveTo>
                  <a:pt x="f391" y="f392"/>
                </a:moveTo>
                <a:arcTo wR="f53" hR="f122" stAng="f265" swAng="f345"/>
                <a:lnTo>
                  <a:pt x="f46" y="f126"/>
                </a:lnTo>
              </a:path>
              <a:path w="21600" h="21600" fill="none">
                <a:moveTo>
                  <a:pt x="f387" y="f388"/>
                </a:moveTo>
                <a:arcTo wR="f53" hR="f122" stAng="f264" swAng="f346"/>
                <a:lnTo>
                  <a:pt x="f58" y="f126"/>
                </a:lnTo>
              </a:path>
              <a:path w="21600" h="21600" fill="none">
                <a:moveTo>
                  <a:pt x="f41" y="f135"/>
                </a:moveTo>
                <a:lnTo>
                  <a:pt x="f41" y="f136"/>
                </a:lnTo>
              </a:path>
              <a:path w="21600" h="21600" fill="none">
                <a:moveTo>
                  <a:pt x="f47" y="f135"/>
                </a:moveTo>
                <a:lnTo>
                  <a:pt x="f47" y="f136"/>
                </a:lnTo>
              </a:path>
            </a:pathLst>
          </a:custGeom>
          <a:blipFill>
            <a:blip r:embed="rId4" r:link="rId5" cstate="print">
              <a:alphaModFix amt="49000"/>
            </a:blip>
            <a:tile/>
          </a:blipFill>
          <a:ln w="38160">
            <a:solidFill>
              <a:srgbClr val="333399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800" b="1" i="0" u="none" strike="noStrike" cap="none" baseline="0">
                <a:ln>
                  <a:noFill/>
                </a:ln>
                <a:solidFill>
                  <a:srgbClr val="FF0066"/>
                </a:solidFill>
                <a:latin typeface="Georgia" pitchFamily="18"/>
                <a:ea typeface="Microsoft YaHei" pitchFamily="2"/>
                <a:cs typeface="Microsoft YaHei" pitchFamily="2"/>
              </a:rPr>
              <a:t>Прогнозе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800" b="1" i="0" u="none" strike="noStrike" cap="none" baseline="0">
                <a:ln>
                  <a:noFill/>
                </a:ln>
                <a:solidFill>
                  <a:srgbClr val="FF0066"/>
                </a:solidFill>
                <a:latin typeface="Georgia" pitchFamily="18"/>
                <a:ea typeface="Microsoft YaHei" pitchFamily="2"/>
                <a:cs typeface="Microsoft YaHei" pitchFamily="2"/>
              </a:rPr>
              <a:t>социально-экономического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800" b="1" i="0" u="none" strike="noStrike" cap="none" baseline="0">
                <a:ln>
                  <a:noFill/>
                </a:ln>
                <a:solidFill>
                  <a:srgbClr val="FF0066"/>
                </a:solidFill>
                <a:latin typeface="Georgia" pitchFamily="18"/>
                <a:ea typeface="Microsoft YaHei" pitchFamily="2"/>
                <a:cs typeface="Microsoft YaHei" pitchFamily="2"/>
              </a:rPr>
              <a:t> развития МО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800" b="1" i="0" u="none" strike="noStrike" cap="none" baseline="0">
                <a:ln>
                  <a:noFill/>
                </a:ln>
                <a:solidFill>
                  <a:srgbClr val="FF0066"/>
                </a:solidFill>
                <a:latin typeface="Georgia" pitchFamily="18"/>
                <a:ea typeface="Microsoft YaHei" pitchFamily="2"/>
                <a:cs typeface="Microsoft YaHei" pitchFamily="2"/>
              </a:rPr>
              <a:t>«Вышнедеревенский сельсовет»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0" y="-3240"/>
            <a:ext cx="9144000" cy="686447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илиния 2"/>
          <p:cNvSpPr/>
          <p:nvPr/>
        </p:nvSpPr>
        <p:spPr>
          <a:xfrm>
            <a:off x="395280" y="476280"/>
            <a:ext cx="8280360" cy="1297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2400" b="1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  <a:t>Основные параметры бюджета </a:t>
            </a:r>
            <a:br>
              <a:rPr lang="ru-RU" sz="2400" b="1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</a:br>
            <a:r>
              <a:rPr lang="ru-RU" sz="2400" b="1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  <a:t>муниципального образования </a:t>
            </a:r>
            <a:br>
              <a:rPr lang="ru-RU" sz="2400" b="1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</a:br>
            <a:r>
              <a:rPr lang="ru-RU" sz="2400" b="1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  <a:t>«Вышнедеревенский сельсовет»  Льговского  района Курской области на 20</a:t>
            </a:r>
            <a:r>
              <a:rPr lang="en-US" sz="2400" b="1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  <a:t>22</a:t>
            </a:r>
            <a:r>
              <a:rPr lang="ru-RU" sz="2400" b="1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  <a:t>год и плановый период 20</a:t>
            </a:r>
            <a:r>
              <a:rPr lang="en-US" sz="2400" b="1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  <a:t>23</a:t>
            </a:r>
            <a:r>
              <a:rPr lang="ru-RU" sz="2400" b="1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  <a:t>-20</a:t>
            </a:r>
            <a:r>
              <a:rPr lang="en-US" sz="2400" b="1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  <a:t>24</a:t>
            </a:r>
            <a:r>
              <a:rPr lang="ru-RU" sz="2400" b="1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  <a:t> годов</a:t>
            </a: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8360" y="2204999"/>
            <a:ext cx="8352719" cy="4268160"/>
          </a:xfrm>
          <a:prstGeom prst="rect">
            <a:avLst/>
          </a:pr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468360" y="260280"/>
            <a:ext cx="8229600" cy="1143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3000" b="1" i="0" u="none" strike="noStrike" cap="none" baseline="0">
                <a:ln>
                  <a:noFill/>
                </a:ln>
                <a:solidFill>
                  <a:srgbClr val="C61E0C"/>
                </a:solidFill>
                <a:latin typeface="Georgia" pitchFamily="18"/>
                <a:ea typeface="Microsoft YaHei" pitchFamily="2"/>
                <a:cs typeface="Microsoft YaHei" pitchFamily="2"/>
              </a:rPr>
              <a:t>Доходы бюджета муниципального образования «Вышнедеревенский сельсовет» на 202</a:t>
            </a:r>
            <a:r>
              <a:rPr lang="en-US" sz="3000" b="1" i="0" u="none" strike="noStrike" cap="none" baseline="0">
                <a:ln>
                  <a:noFill/>
                </a:ln>
                <a:solidFill>
                  <a:srgbClr val="C61E0C"/>
                </a:solidFill>
                <a:latin typeface="Georgia" pitchFamily="18"/>
                <a:ea typeface="Microsoft YaHei" pitchFamily="2"/>
                <a:cs typeface="Microsoft YaHei" pitchFamily="2"/>
              </a:rPr>
              <a:t>3</a:t>
            </a:r>
            <a:r>
              <a:rPr lang="ru-RU" sz="3000" b="1" i="0" u="none" strike="noStrike" cap="none" baseline="0">
                <a:ln>
                  <a:noFill/>
                </a:ln>
                <a:solidFill>
                  <a:srgbClr val="C61E0C"/>
                </a:solidFill>
                <a:latin typeface="Georgia" pitchFamily="18"/>
                <a:ea typeface="Microsoft YaHei" pitchFamily="2"/>
                <a:cs typeface="Microsoft YaHei" pitchFamily="2"/>
              </a:rPr>
              <a:t> год</a:t>
            </a:r>
          </a:p>
        </p:txBody>
      </p:sp>
      <p:sp>
        <p:nvSpPr>
          <p:cNvPr id="3" name="Полилиния 2"/>
          <p:cNvSpPr/>
          <p:nvPr/>
        </p:nvSpPr>
        <p:spPr>
          <a:xfrm>
            <a:off x="268200" y="8325000"/>
            <a:ext cx="184320" cy="579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Microsoft YaHei" pitchFamily="2"/>
              <a:cs typeface="Microsoft YaHei" pitchFamily="2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4559" y="2192400"/>
            <a:ext cx="7435080" cy="4282200"/>
          </a:xfrm>
          <a:prstGeom prst="rect">
            <a:avLst/>
          </a:pr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илиния 2"/>
          <p:cNvSpPr/>
          <p:nvPr/>
        </p:nvSpPr>
        <p:spPr>
          <a:xfrm>
            <a:off x="468360" y="260280"/>
            <a:ext cx="8229600" cy="1143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3000" b="1" i="0" u="none" strike="noStrike" cap="none" baseline="0">
                <a:ln>
                  <a:noFill/>
                </a:ln>
                <a:solidFill>
                  <a:srgbClr val="C61E0C"/>
                </a:solidFill>
                <a:latin typeface="Georgia" pitchFamily="18"/>
                <a:ea typeface="Microsoft YaHei" pitchFamily="2"/>
                <a:cs typeface="Microsoft YaHei" pitchFamily="2"/>
              </a:rPr>
              <a:t>Доходы бюджета муниципального образования «Вышнедеревенский сельсовет» на 202</a:t>
            </a:r>
            <a:r>
              <a:rPr lang="en-US" sz="3000" b="1" i="0" u="none" strike="noStrike" cap="none" baseline="0">
                <a:ln>
                  <a:noFill/>
                </a:ln>
                <a:solidFill>
                  <a:srgbClr val="C61E0C"/>
                </a:solidFill>
                <a:latin typeface="Georgia" pitchFamily="18"/>
                <a:ea typeface="Microsoft YaHei" pitchFamily="2"/>
                <a:cs typeface="Microsoft YaHei" pitchFamily="2"/>
              </a:rPr>
              <a:t>4</a:t>
            </a:r>
            <a:r>
              <a:rPr lang="ru-RU" sz="3000" b="1" i="0" u="none" strike="noStrike" cap="none" baseline="0">
                <a:ln>
                  <a:noFill/>
                </a:ln>
                <a:solidFill>
                  <a:srgbClr val="C61E0C"/>
                </a:solidFill>
                <a:latin typeface="Georgia" pitchFamily="18"/>
                <a:ea typeface="Microsoft YaHei" pitchFamily="2"/>
                <a:cs typeface="Microsoft YaHei" pitchFamily="2"/>
              </a:rPr>
              <a:t> год</a:t>
            </a:r>
          </a:p>
        </p:txBody>
      </p:sp>
      <p:sp>
        <p:nvSpPr>
          <p:cNvPr id="4" name="Полилиния 3"/>
          <p:cNvSpPr/>
          <p:nvPr/>
        </p:nvSpPr>
        <p:spPr>
          <a:xfrm>
            <a:off x="2556000" y="9190080"/>
            <a:ext cx="183960" cy="579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Microsoft YaHei" pitchFamily="2"/>
              <a:cs typeface="Microsoft YaHei" pitchFamily="2"/>
            </a:endParaRPr>
          </a:p>
        </p:txBody>
      </p:sp>
      <p:pic>
        <p:nvPicPr>
          <p:cNvPr id="5" name="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4559" y="2770200"/>
            <a:ext cx="7435080" cy="4257000"/>
          </a:xfrm>
          <a:prstGeom prst="rect">
            <a:avLst/>
          </a:pr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илиния 2"/>
          <p:cNvSpPr/>
          <p:nvPr/>
        </p:nvSpPr>
        <p:spPr>
          <a:xfrm>
            <a:off x="468360" y="260280"/>
            <a:ext cx="8229600" cy="1143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3000" b="1" i="0" u="none" strike="noStrike" cap="none" baseline="0">
                <a:ln>
                  <a:noFill/>
                </a:ln>
                <a:solidFill>
                  <a:srgbClr val="C61E0C"/>
                </a:solidFill>
                <a:latin typeface="Georgia" pitchFamily="18"/>
                <a:ea typeface="Microsoft YaHei" pitchFamily="2"/>
                <a:cs typeface="Microsoft YaHei" pitchFamily="2"/>
              </a:rPr>
              <a:t>Доходы бюджета муниципального образования «Вышнедеревенский сельсовет» на 202</a:t>
            </a:r>
            <a:r>
              <a:rPr lang="en-US" sz="3000" b="1" i="0" u="none" strike="noStrike" cap="none" baseline="0">
                <a:ln>
                  <a:noFill/>
                </a:ln>
                <a:solidFill>
                  <a:srgbClr val="C61E0C"/>
                </a:solidFill>
                <a:latin typeface="Georgia" pitchFamily="18"/>
                <a:ea typeface="Microsoft YaHei" pitchFamily="2"/>
                <a:cs typeface="Microsoft YaHei" pitchFamily="2"/>
              </a:rPr>
              <a:t>5</a:t>
            </a:r>
            <a:r>
              <a:rPr lang="ru-RU" sz="3000" b="1" i="0" u="none" strike="noStrike" cap="none" baseline="0">
                <a:ln>
                  <a:noFill/>
                </a:ln>
                <a:solidFill>
                  <a:srgbClr val="C61E0C"/>
                </a:solidFill>
                <a:latin typeface="Georgia" pitchFamily="18"/>
                <a:ea typeface="Microsoft YaHei" pitchFamily="2"/>
                <a:cs typeface="Microsoft YaHei" pitchFamily="2"/>
              </a:rPr>
              <a:t> год</a:t>
            </a:r>
          </a:p>
        </p:txBody>
      </p:sp>
      <p:sp>
        <p:nvSpPr>
          <p:cNvPr id="4" name="Полилиния 3"/>
          <p:cNvSpPr/>
          <p:nvPr/>
        </p:nvSpPr>
        <p:spPr>
          <a:xfrm>
            <a:off x="268200" y="8108999"/>
            <a:ext cx="184320" cy="579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Microsoft YaHei" pitchFamily="2"/>
              <a:cs typeface="Microsoft YaHei" pitchFamily="2"/>
            </a:endParaRPr>
          </a:p>
        </p:txBody>
      </p:sp>
      <p:pic>
        <p:nvPicPr>
          <p:cNvPr id="5" name="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5999" y="2770200"/>
            <a:ext cx="7436880" cy="4257000"/>
          </a:xfrm>
          <a:prstGeom prst="rect">
            <a:avLst/>
          </a:pr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илиния 2"/>
          <p:cNvSpPr/>
          <p:nvPr/>
        </p:nvSpPr>
        <p:spPr>
          <a:xfrm>
            <a:off x="324000" y="0"/>
            <a:ext cx="8229600" cy="1143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2000" b="0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  <a:t>Расходы бюджета муниципального образования «Вышнедеревенский сельсовет» Льговского  района Курской области на 20</a:t>
            </a:r>
            <a:r>
              <a:rPr lang="en-US" sz="2000" b="0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  <a:t>23 </a:t>
            </a:r>
            <a:r>
              <a:rPr lang="ru-RU" sz="2000" b="0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  <a:t>год и на плановый период 20</a:t>
            </a:r>
            <a:r>
              <a:rPr lang="en-US" sz="2000" b="0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  <a:t>24</a:t>
            </a:r>
            <a:r>
              <a:rPr lang="ru-RU" sz="2000" b="0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  <a:t> и 20</a:t>
            </a:r>
            <a:r>
              <a:rPr lang="en-US" sz="2000" b="0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  <a:t>25</a:t>
            </a:r>
            <a:r>
              <a:rPr lang="ru-RU" sz="2000" b="0" i="0" u="none" strike="noStrike" cap="none" baseline="0">
                <a:ln>
                  <a:noFill/>
                </a:ln>
                <a:solidFill>
                  <a:srgbClr val="DA102D"/>
                </a:solidFill>
                <a:latin typeface="Georgia" pitchFamily="18"/>
                <a:ea typeface="Microsoft YaHei" pitchFamily="2"/>
                <a:cs typeface="Microsoft YaHei" pitchFamily="2"/>
              </a:rPr>
              <a:t> годов (тыс.руб.)</a:t>
            </a: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8360" y="1268280"/>
            <a:ext cx="8230319" cy="5538600"/>
          </a:xfrm>
          <a:prstGeom prst="rect">
            <a:avLst/>
          </a:pr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80000" y="-37800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илиния 2"/>
          <p:cNvSpPr/>
          <p:nvPr/>
        </p:nvSpPr>
        <p:spPr>
          <a:xfrm>
            <a:off x="468360" y="0"/>
            <a:ext cx="8229600" cy="765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  <a:tab pos="10331280" algn="l"/>
                <a:tab pos="10780560" algn="l"/>
                <a:tab pos="10782000" algn="l"/>
              </a:tabLst>
            </a:pPr>
            <a:r>
              <a:rPr lang="ru-RU" sz="1600" b="0" i="0" u="none" strike="noStrike" cap="none" baseline="0">
                <a:ln>
                  <a:noFill/>
                </a:ln>
                <a:solidFill>
                  <a:srgbClr val="1818D2"/>
                </a:solidFill>
                <a:latin typeface="Georgia" pitchFamily="18"/>
                <a:ea typeface="Microsoft YaHei" pitchFamily="2"/>
                <a:cs typeface="Microsoft YaHei" pitchFamily="2"/>
              </a:rPr>
              <a:t>«Программная» структура бюджета муниципального образования «Вышнедеревенский сельсовет» Льговского района Курской области в 2023-2025 годах</a:t>
            </a: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0920" y="765000"/>
            <a:ext cx="9007200" cy="6092640"/>
          </a:xfrm>
          <a:prstGeom prst="rect">
            <a:avLst/>
          </a:pr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</TotalTime>
  <Words>178</Words>
  <Application>Microsoft Office PowerPoint</Application>
  <PresentationFormat>Экран (4:3)</PresentationFormat>
  <Paragraphs>34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Обычный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муниципального образования «Кармановский сельсовет» Железногорского района Курской области на 2015 год  и на плановый период  2016 и 2017 годов</dc:title>
  <dc:creator>Admin</dc:creator>
  <cp:lastModifiedBy>Server</cp:lastModifiedBy>
  <cp:revision>38</cp:revision>
  <dcterms:created xsi:type="dcterms:W3CDTF">2014-12-29T21:34:03Z</dcterms:created>
  <dcterms:modified xsi:type="dcterms:W3CDTF">2023-08-21T07:24:31Z</dcterms:modified>
</cp:coreProperties>
</file>